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53" r:id="rId5"/>
    <p:sldId id="329" r:id="rId6"/>
    <p:sldId id="354" r:id="rId7"/>
    <p:sldId id="357" r:id="rId8"/>
    <p:sldId id="358" r:id="rId9"/>
    <p:sldId id="331" r:id="rId10"/>
    <p:sldId id="345" r:id="rId11"/>
    <p:sldId id="359" r:id="rId12"/>
    <p:sldId id="361" r:id="rId13"/>
    <p:sldId id="347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48" r:id="rId24"/>
    <p:sldId id="351" r:id="rId25"/>
    <p:sldId id="3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F0B"/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9" autoAdjust="0"/>
    <p:restoredTop sz="94966" autoAdjust="0"/>
  </p:normalViewPr>
  <p:slideViewPr>
    <p:cSldViewPr snapToGrid="0">
      <p:cViewPr varScale="1">
        <p:scale>
          <a:sx n="73" d="100"/>
          <a:sy n="73" d="100"/>
        </p:scale>
        <p:origin x="8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E9BA-F87F-220A-41A0-064FFD1D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316D5-3B24-241C-AB17-321DC5797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02C21-80C8-20B3-EA6B-C2D4202E7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BB56F-E688-90BB-F505-C03B9749D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8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hushbu-soni18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936268D7-21F8-EE5D-CF4D-026B86EEA370}"/>
              </a:ext>
            </a:extLst>
          </p:cNvPr>
          <p:cNvSpPr txBox="1"/>
          <p:nvPr/>
        </p:nvSpPr>
        <p:spPr>
          <a:xfrm>
            <a:off x="-55880" y="0"/>
            <a:ext cx="12303760" cy="6858000"/>
          </a:xfrm>
          <a:custGeom>
            <a:avLst/>
            <a:gdLst/>
            <a:ahLst/>
            <a:cxnLst/>
            <a:rect l="l" t="t" r="r" b="b"/>
            <a:pathLst>
              <a:path w="12303760" h="6858000">
                <a:moveTo>
                  <a:pt x="2350021" y="5115248"/>
                </a:moveTo>
                <a:cubicBezTo>
                  <a:pt x="2332658" y="5115248"/>
                  <a:pt x="2308101" y="5118968"/>
                  <a:pt x="2276351" y="5126410"/>
                </a:cubicBezTo>
                <a:cubicBezTo>
                  <a:pt x="2244601" y="5133851"/>
                  <a:pt x="2214836" y="5142905"/>
                  <a:pt x="2187055" y="5153571"/>
                </a:cubicBezTo>
                <a:cubicBezTo>
                  <a:pt x="2166963" y="5161260"/>
                  <a:pt x="2156917" y="5172919"/>
                  <a:pt x="2156917" y="5188545"/>
                </a:cubicBezTo>
                <a:cubicBezTo>
                  <a:pt x="2156917" y="5201692"/>
                  <a:pt x="2164606" y="5211614"/>
                  <a:pt x="2179985" y="5218311"/>
                </a:cubicBezTo>
                <a:cubicBezTo>
                  <a:pt x="2192388" y="5223768"/>
                  <a:pt x="2199333" y="5231582"/>
                  <a:pt x="2200821" y="5241752"/>
                </a:cubicBezTo>
                <a:cubicBezTo>
                  <a:pt x="2201318" y="5245472"/>
                  <a:pt x="2202124" y="5258557"/>
                  <a:pt x="2203240" y="5281005"/>
                </a:cubicBezTo>
                <a:cubicBezTo>
                  <a:pt x="2204356" y="5303453"/>
                  <a:pt x="2204914" y="5318770"/>
                  <a:pt x="2204914" y="5326955"/>
                </a:cubicBezTo>
                <a:cubicBezTo>
                  <a:pt x="2204914" y="5352504"/>
                  <a:pt x="2203302" y="5371728"/>
                  <a:pt x="2200077" y="5384626"/>
                </a:cubicBezTo>
                <a:cubicBezTo>
                  <a:pt x="2196853" y="5397525"/>
                  <a:pt x="2191395" y="5406827"/>
                  <a:pt x="2183706" y="5412532"/>
                </a:cubicBezTo>
                <a:cubicBezTo>
                  <a:pt x="2172544" y="5420717"/>
                  <a:pt x="2165599" y="5426670"/>
                  <a:pt x="2162870" y="5430391"/>
                </a:cubicBezTo>
                <a:cubicBezTo>
                  <a:pt x="2160142" y="5434112"/>
                  <a:pt x="2158777" y="5439321"/>
                  <a:pt x="2158777" y="5446018"/>
                </a:cubicBezTo>
                <a:cubicBezTo>
                  <a:pt x="2158777" y="5453956"/>
                  <a:pt x="2161443" y="5461025"/>
                  <a:pt x="2166776" y="5467226"/>
                </a:cubicBezTo>
                <a:cubicBezTo>
                  <a:pt x="2172110" y="5473427"/>
                  <a:pt x="2179117" y="5477768"/>
                  <a:pt x="2187798" y="5480248"/>
                </a:cubicBezTo>
                <a:cubicBezTo>
                  <a:pt x="2213348" y="5487194"/>
                  <a:pt x="2247950" y="5490666"/>
                  <a:pt x="2291606" y="5490666"/>
                </a:cubicBezTo>
                <a:cubicBezTo>
                  <a:pt x="2372718" y="5490666"/>
                  <a:pt x="2413274" y="5474667"/>
                  <a:pt x="2413274" y="5442669"/>
                </a:cubicBezTo>
                <a:cubicBezTo>
                  <a:pt x="2413274" y="5436716"/>
                  <a:pt x="2411971" y="5431817"/>
                  <a:pt x="2409366" y="5427973"/>
                </a:cubicBezTo>
                <a:cubicBezTo>
                  <a:pt x="2406762" y="5424128"/>
                  <a:pt x="2401615" y="5419477"/>
                  <a:pt x="2393926" y="5414020"/>
                </a:cubicBezTo>
                <a:cubicBezTo>
                  <a:pt x="2384500" y="5407323"/>
                  <a:pt x="2378237" y="5400005"/>
                  <a:pt x="2375136" y="5392068"/>
                </a:cubicBezTo>
                <a:cubicBezTo>
                  <a:pt x="2372036" y="5384130"/>
                  <a:pt x="2370486" y="5371604"/>
                  <a:pt x="2370486" y="5354489"/>
                </a:cubicBezTo>
                <a:lnTo>
                  <a:pt x="2370486" y="5138316"/>
                </a:lnTo>
                <a:cubicBezTo>
                  <a:pt x="2370486" y="5122937"/>
                  <a:pt x="2363664" y="5115248"/>
                  <a:pt x="2350021" y="5115248"/>
                </a:cubicBezTo>
                <a:close/>
                <a:moveTo>
                  <a:pt x="1533550" y="5114876"/>
                </a:moveTo>
                <a:cubicBezTo>
                  <a:pt x="1498328" y="5114876"/>
                  <a:pt x="1465833" y="5118596"/>
                  <a:pt x="1436068" y="5126038"/>
                </a:cubicBezTo>
                <a:cubicBezTo>
                  <a:pt x="1406550" y="5133727"/>
                  <a:pt x="1391791" y="5147122"/>
                  <a:pt x="1391791" y="5166221"/>
                </a:cubicBezTo>
                <a:cubicBezTo>
                  <a:pt x="1391791" y="5172422"/>
                  <a:pt x="1393590" y="5178065"/>
                  <a:pt x="1397186" y="5183150"/>
                </a:cubicBezTo>
                <a:cubicBezTo>
                  <a:pt x="1400783" y="5188235"/>
                  <a:pt x="1405310" y="5191646"/>
                  <a:pt x="1410767" y="5193382"/>
                </a:cubicBezTo>
                <a:cubicBezTo>
                  <a:pt x="1423914" y="5197103"/>
                  <a:pt x="1432967" y="5200948"/>
                  <a:pt x="1437928" y="5204917"/>
                </a:cubicBezTo>
                <a:cubicBezTo>
                  <a:pt x="1448346" y="5214094"/>
                  <a:pt x="1462857" y="5233690"/>
                  <a:pt x="1481460" y="5263704"/>
                </a:cubicBezTo>
                <a:lnTo>
                  <a:pt x="1593081" y="5449367"/>
                </a:lnTo>
                <a:cubicBezTo>
                  <a:pt x="1602011" y="5464498"/>
                  <a:pt x="1610321" y="5475225"/>
                  <a:pt x="1618010" y="5481551"/>
                </a:cubicBezTo>
                <a:cubicBezTo>
                  <a:pt x="1625700" y="5487876"/>
                  <a:pt x="1634133" y="5491038"/>
                  <a:pt x="1643311" y="5491038"/>
                </a:cubicBezTo>
                <a:cubicBezTo>
                  <a:pt x="1658194" y="5491038"/>
                  <a:pt x="1671588" y="5480745"/>
                  <a:pt x="1683494" y="5460157"/>
                </a:cubicBezTo>
                <a:lnTo>
                  <a:pt x="1745630" y="5353000"/>
                </a:lnTo>
                <a:cubicBezTo>
                  <a:pt x="1755056" y="5336629"/>
                  <a:pt x="1764234" y="5328444"/>
                  <a:pt x="1773163" y="5328444"/>
                </a:cubicBezTo>
                <a:cubicBezTo>
                  <a:pt x="1777380" y="5328444"/>
                  <a:pt x="1780791" y="5329808"/>
                  <a:pt x="1783395" y="5332537"/>
                </a:cubicBezTo>
                <a:cubicBezTo>
                  <a:pt x="1786000" y="5335265"/>
                  <a:pt x="1791767" y="5343575"/>
                  <a:pt x="1800697" y="5357465"/>
                </a:cubicBezTo>
                <a:lnTo>
                  <a:pt x="1839020" y="5418857"/>
                </a:lnTo>
                <a:cubicBezTo>
                  <a:pt x="1855391" y="5445150"/>
                  <a:pt x="1868972" y="5463940"/>
                  <a:pt x="1879762" y="5475225"/>
                </a:cubicBezTo>
                <a:cubicBezTo>
                  <a:pt x="1890552" y="5486512"/>
                  <a:pt x="1900412" y="5492155"/>
                  <a:pt x="1909341" y="5492155"/>
                </a:cubicBezTo>
                <a:cubicBezTo>
                  <a:pt x="1930177" y="5492155"/>
                  <a:pt x="1954238" y="5465862"/>
                  <a:pt x="1981523" y="5413276"/>
                </a:cubicBezTo>
                <a:lnTo>
                  <a:pt x="2074540" y="5233194"/>
                </a:lnTo>
                <a:cubicBezTo>
                  <a:pt x="2082974" y="5216575"/>
                  <a:pt x="2090167" y="5205041"/>
                  <a:pt x="2096121" y="5198591"/>
                </a:cubicBezTo>
                <a:cubicBezTo>
                  <a:pt x="2102074" y="5192142"/>
                  <a:pt x="2109639" y="5187181"/>
                  <a:pt x="2118817" y="5183709"/>
                </a:cubicBezTo>
                <a:cubicBezTo>
                  <a:pt x="2134940" y="5178004"/>
                  <a:pt x="2143621" y="5174531"/>
                  <a:pt x="2144862" y="5173291"/>
                </a:cubicBezTo>
                <a:cubicBezTo>
                  <a:pt x="2151807" y="5167834"/>
                  <a:pt x="2155280" y="5161136"/>
                  <a:pt x="2155280" y="5153199"/>
                </a:cubicBezTo>
                <a:cubicBezTo>
                  <a:pt x="2155280" y="5145261"/>
                  <a:pt x="2152303" y="5138254"/>
                  <a:pt x="2146350" y="5132177"/>
                </a:cubicBezTo>
                <a:cubicBezTo>
                  <a:pt x="2140397" y="5126100"/>
                  <a:pt x="2132708" y="5122069"/>
                  <a:pt x="2123282" y="5120085"/>
                </a:cubicBezTo>
                <a:cubicBezTo>
                  <a:pt x="2106911" y="5116860"/>
                  <a:pt x="2088183" y="5115248"/>
                  <a:pt x="2067099" y="5115248"/>
                </a:cubicBezTo>
                <a:cubicBezTo>
                  <a:pt x="2035845" y="5115248"/>
                  <a:pt x="2012033" y="5118844"/>
                  <a:pt x="1995662" y="5126038"/>
                </a:cubicBezTo>
                <a:cubicBezTo>
                  <a:pt x="1984003" y="5130999"/>
                  <a:pt x="1978174" y="5139928"/>
                  <a:pt x="1978174" y="5152827"/>
                </a:cubicBezTo>
                <a:cubicBezTo>
                  <a:pt x="1978174" y="5161012"/>
                  <a:pt x="1981027" y="5168578"/>
                  <a:pt x="1986732" y="5175523"/>
                </a:cubicBezTo>
                <a:cubicBezTo>
                  <a:pt x="1994669" y="5185445"/>
                  <a:pt x="1998638" y="5192762"/>
                  <a:pt x="1998638" y="5197475"/>
                </a:cubicBezTo>
                <a:cubicBezTo>
                  <a:pt x="1998638" y="5203428"/>
                  <a:pt x="1993677" y="5215459"/>
                  <a:pt x="1983755" y="5233566"/>
                </a:cubicBezTo>
                <a:cubicBezTo>
                  <a:pt x="1970113" y="5257627"/>
                  <a:pt x="1958827" y="5269657"/>
                  <a:pt x="1949897" y="5269657"/>
                </a:cubicBezTo>
                <a:cubicBezTo>
                  <a:pt x="1941711" y="5269657"/>
                  <a:pt x="1932658" y="5260231"/>
                  <a:pt x="1922736" y="5241379"/>
                </a:cubicBezTo>
                <a:cubicBezTo>
                  <a:pt x="1911326" y="5219799"/>
                  <a:pt x="1905621" y="5205661"/>
                  <a:pt x="1905621" y="5198963"/>
                </a:cubicBezTo>
                <a:cubicBezTo>
                  <a:pt x="1905621" y="5194250"/>
                  <a:pt x="1906985" y="5190406"/>
                  <a:pt x="1909713" y="5187429"/>
                </a:cubicBezTo>
                <a:cubicBezTo>
                  <a:pt x="1918395" y="5178500"/>
                  <a:pt x="1923728" y="5172298"/>
                  <a:pt x="1925712" y="5168826"/>
                </a:cubicBezTo>
                <a:cubicBezTo>
                  <a:pt x="1927697" y="5165353"/>
                  <a:pt x="1928689" y="5160764"/>
                  <a:pt x="1928689" y="5155059"/>
                </a:cubicBezTo>
                <a:cubicBezTo>
                  <a:pt x="1928689" y="5140920"/>
                  <a:pt x="1920379" y="5130689"/>
                  <a:pt x="1903760" y="5124363"/>
                </a:cubicBezTo>
                <a:cubicBezTo>
                  <a:pt x="1887141" y="5118038"/>
                  <a:pt x="1860104" y="5114876"/>
                  <a:pt x="1822649" y="5114876"/>
                </a:cubicBezTo>
                <a:cubicBezTo>
                  <a:pt x="1790155" y="5114876"/>
                  <a:pt x="1761877" y="5116736"/>
                  <a:pt x="1737817" y="5120457"/>
                </a:cubicBezTo>
                <a:cubicBezTo>
                  <a:pt x="1698129" y="5126410"/>
                  <a:pt x="1678286" y="5139060"/>
                  <a:pt x="1678286" y="5158408"/>
                </a:cubicBezTo>
                <a:cubicBezTo>
                  <a:pt x="1678286" y="5166593"/>
                  <a:pt x="1682502" y="5173663"/>
                  <a:pt x="1690936" y="5179616"/>
                </a:cubicBezTo>
                <a:cubicBezTo>
                  <a:pt x="1704827" y="5189538"/>
                  <a:pt x="1713632" y="5196793"/>
                  <a:pt x="1717353" y="5201382"/>
                </a:cubicBezTo>
                <a:cubicBezTo>
                  <a:pt x="1721074" y="5205971"/>
                  <a:pt x="1722934" y="5212110"/>
                  <a:pt x="1722934" y="5219799"/>
                </a:cubicBezTo>
                <a:cubicBezTo>
                  <a:pt x="1722934" y="5227489"/>
                  <a:pt x="1718717" y="5237535"/>
                  <a:pt x="1710284" y="5249937"/>
                </a:cubicBezTo>
                <a:cubicBezTo>
                  <a:pt x="1701850" y="5262339"/>
                  <a:pt x="1694905" y="5268541"/>
                  <a:pt x="1689448" y="5268541"/>
                </a:cubicBezTo>
                <a:cubicBezTo>
                  <a:pt x="1680022" y="5268541"/>
                  <a:pt x="1668860" y="5256262"/>
                  <a:pt x="1655961" y="5231706"/>
                </a:cubicBezTo>
                <a:cubicBezTo>
                  <a:pt x="1644303" y="5210126"/>
                  <a:pt x="1638474" y="5196607"/>
                  <a:pt x="1638474" y="5191150"/>
                </a:cubicBezTo>
                <a:cubicBezTo>
                  <a:pt x="1638474" y="5188669"/>
                  <a:pt x="1639218" y="5186313"/>
                  <a:pt x="1640707" y="5184081"/>
                </a:cubicBezTo>
                <a:cubicBezTo>
                  <a:pt x="1648396" y="5172919"/>
                  <a:pt x="1652241" y="5164609"/>
                  <a:pt x="1652241" y="5159152"/>
                </a:cubicBezTo>
                <a:cubicBezTo>
                  <a:pt x="1652241" y="5129634"/>
                  <a:pt x="1612677" y="5114876"/>
                  <a:pt x="1533550" y="5114876"/>
                </a:cubicBezTo>
                <a:close/>
                <a:moveTo>
                  <a:pt x="4241701" y="5072832"/>
                </a:moveTo>
                <a:cubicBezTo>
                  <a:pt x="4273451" y="5073824"/>
                  <a:pt x="4299248" y="5091807"/>
                  <a:pt x="4319092" y="5126782"/>
                </a:cubicBezTo>
                <a:cubicBezTo>
                  <a:pt x="4334470" y="5153571"/>
                  <a:pt x="4347121" y="5184701"/>
                  <a:pt x="4357043" y="5220171"/>
                </a:cubicBezTo>
                <a:cubicBezTo>
                  <a:pt x="4366965" y="5255642"/>
                  <a:pt x="4371926" y="5287268"/>
                  <a:pt x="4371926" y="5315049"/>
                </a:cubicBezTo>
                <a:cubicBezTo>
                  <a:pt x="4371926" y="5336133"/>
                  <a:pt x="4365538" y="5353497"/>
                  <a:pt x="4352764" y="5367139"/>
                </a:cubicBezTo>
                <a:cubicBezTo>
                  <a:pt x="4339989" y="5380782"/>
                  <a:pt x="4323804" y="5387603"/>
                  <a:pt x="4304209" y="5387603"/>
                </a:cubicBezTo>
                <a:cubicBezTo>
                  <a:pt x="4273948" y="5387603"/>
                  <a:pt x="4248646" y="5368255"/>
                  <a:pt x="4228307" y="5329560"/>
                </a:cubicBezTo>
                <a:cubicBezTo>
                  <a:pt x="4213176" y="5300787"/>
                  <a:pt x="4201207" y="5270153"/>
                  <a:pt x="4192402" y="5237659"/>
                </a:cubicBezTo>
                <a:cubicBezTo>
                  <a:pt x="4183596" y="5205165"/>
                  <a:pt x="4179193" y="5175151"/>
                  <a:pt x="4179193" y="5147618"/>
                </a:cubicBezTo>
                <a:cubicBezTo>
                  <a:pt x="4179193" y="5124301"/>
                  <a:pt x="4184713" y="5106008"/>
                  <a:pt x="4195751" y="5092737"/>
                </a:cubicBezTo>
                <a:cubicBezTo>
                  <a:pt x="4206789" y="5079467"/>
                  <a:pt x="4222106" y="5072832"/>
                  <a:pt x="4241701" y="5072832"/>
                </a:cubicBezTo>
                <a:close/>
                <a:moveTo>
                  <a:pt x="2615085" y="5022974"/>
                </a:moveTo>
                <a:cubicBezTo>
                  <a:pt x="2608883" y="5022974"/>
                  <a:pt x="2603674" y="5024090"/>
                  <a:pt x="2599457" y="5026323"/>
                </a:cubicBezTo>
                <a:lnTo>
                  <a:pt x="2429049" y="5133479"/>
                </a:lnTo>
                <a:cubicBezTo>
                  <a:pt x="2423592" y="5136952"/>
                  <a:pt x="2420739" y="5142409"/>
                  <a:pt x="2420492" y="5149850"/>
                </a:cubicBezTo>
                <a:lnTo>
                  <a:pt x="2420492" y="5166221"/>
                </a:lnTo>
                <a:cubicBezTo>
                  <a:pt x="2420492" y="5174903"/>
                  <a:pt x="2421483" y="5180422"/>
                  <a:pt x="2423468" y="5182778"/>
                </a:cubicBezTo>
                <a:cubicBezTo>
                  <a:pt x="2425453" y="5185135"/>
                  <a:pt x="2430042" y="5186313"/>
                  <a:pt x="2437235" y="5186313"/>
                </a:cubicBezTo>
                <a:lnTo>
                  <a:pt x="2475558" y="5186313"/>
                </a:lnTo>
                <a:cubicBezTo>
                  <a:pt x="2481263" y="5186313"/>
                  <a:pt x="2484797" y="5186995"/>
                  <a:pt x="2486162" y="5188359"/>
                </a:cubicBezTo>
                <a:cubicBezTo>
                  <a:pt x="2487526" y="5189724"/>
                  <a:pt x="2488209" y="5193258"/>
                  <a:pt x="2488209" y="5198963"/>
                </a:cubicBezTo>
                <a:lnTo>
                  <a:pt x="2488209" y="5370860"/>
                </a:lnTo>
                <a:cubicBezTo>
                  <a:pt x="2488209" y="5407571"/>
                  <a:pt x="2500239" y="5437150"/>
                  <a:pt x="2524299" y="5459599"/>
                </a:cubicBezTo>
                <a:cubicBezTo>
                  <a:pt x="2548360" y="5482047"/>
                  <a:pt x="2580234" y="5493271"/>
                  <a:pt x="2619921" y="5493271"/>
                </a:cubicBezTo>
                <a:cubicBezTo>
                  <a:pt x="2670026" y="5493271"/>
                  <a:pt x="2712691" y="5478264"/>
                  <a:pt x="2747913" y="5448250"/>
                </a:cubicBezTo>
                <a:cubicBezTo>
                  <a:pt x="2764781" y="5434112"/>
                  <a:pt x="2773214" y="5419353"/>
                  <a:pt x="2773214" y="5403974"/>
                </a:cubicBezTo>
                <a:cubicBezTo>
                  <a:pt x="2773214" y="5395541"/>
                  <a:pt x="2770734" y="5387727"/>
                  <a:pt x="2765773" y="5380534"/>
                </a:cubicBezTo>
                <a:cubicBezTo>
                  <a:pt x="2760812" y="5373340"/>
                  <a:pt x="2755355" y="5369744"/>
                  <a:pt x="2749402" y="5369744"/>
                </a:cubicBezTo>
                <a:cubicBezTo>
                  <a:pt x="2745681" y="5369744"/>
                  <a:pt x="2741961" y="5370860"/>
                  <a:pt x="2738239" y="5373092"/>
                </a:cubicBezTo>
                <a:cubicBezTo>
                  <a:pt x="2722365" y="5382022"/>
                  <a:pt x="2709590" y="5386487"/>
                  <a:pt x="2699917" y="5386487"/>
                </a:cubicBezTo>
                <a:cubicBezTo>
                  <a:pt x="2688506" y="5386487"/>
                  <a:pt x="2679142" y="5381774"/>
                  <a:pt x="2671825" y="5372348"/>
                </a:cubicBezTo>
                <a:cubicBezTo>
                  <a:pt x="2664507" y="5362922"/>
                  <a:pt x="2660849" y="5350768"/>
                  <a:pt x="2660849" y="5335885"/>
                </a:cubicBezTo>
                <a:lnTo>
                  <a:pt x="2660849" y="5210126"/>
                </a:lnTo>
                <a:cubicBezTo>
                  <a:pt x="2660849" y="5203180"/>
                  <a:pt x="2662089" y="5198467"/>
                  <a:pt x="2664570" y="5195987"/>
                </a:cubicBezTo>
                <a:cubicBezTo>
                  <a:pt x="2667050" y="5193506"/>
                  <a:pt x="2671763" y="5192266"/>
                  <a:pt x="2678708" y="5192266"/>
                </a:cubicBezTo>
                <a:lnTo>
                  <a:pt x="2746053" y="5192266"/>
                </a:lnTo>
                <a:cubicBezTo>
                  <a:pt x="2755231" y="5192266"/>
                  <a:pt x="2761556" y="5189972"/>
                  <a:pt x="2765028" y="5185383"/>
                </a:cubicBezTo>
                <a:cubicBezTo>
                  <a:pt x="2768501" y="5180794"/>
                  <a:pt x="2770237" y="5172546"/>
                  <a:pt x="2770237" y="5160640"/>
                </a:cubicBezTo>
                <a:lnTo>
                  <a:pt x="2770237" y="5138688"/>
                </a:lnTo>
                <a:cubicBezTo>
                  <a:pt x="2770237" y="5127774"/>
                  <a:pt x="2768874" y="5120643"/>
                  <a:pt x="2766145" y="5117294"/>
                </a:cubicBezTo>
                <a:cubicBezTo>
                  <a:pt x="2763416" y="5113945"/>
                  <a:pt x="2757463" y="5112271"/>
                  <a:pt x="2748285" y="5112271"/>
                </a:cubicBezTo>
                <a:lnTo>
                  <a:pt x="2679452" y="5112271"/>
                </a:lnTo>
                <a:cubicBezTo>
                  <a:pt x="2671763" y="5112271"/>
                  <a:pt x="2666740" y="5111155"/>
                  <a:pt x="2664383" y="5108922"/>
                </a:cubicBezTo>
                <a:cubicBezTo>
                  <a:pt x="2662027" y="5106690"/>
                  <a:pt x="2660849" y="5101853"/>
                  <a:pt x="2660849" y="5094412"/>
                </a:cubicBezTo>
                <a:lnTo>
                  <a:pt x="2660849" y="5044182"/>
                </a:lnTo>
                <a:cubicBezTo>
                  <a:pt x="2660849" y="5035749"/>
                  <a:pt x="2659795" y="5030105"/>
                  <a:pt x="2657686" y="5027253"/>
                </a:cubicBezTo>
                <a:cubicBezTo>
                  <a:pt x="2655578" y="5024400"/>
                  <a:pt x="2651423" y="5022974"/>
                  <a:pt x="2645222" y="5022974"/>
                </a:cubicBezTo>
                <a:close/>
                <a:moveTo>
                  <a:pt x="2296816" y="4975349"/>
                </a:moveTo>
                <a:cubicBezTo>
                  <a:pt x="2269778" y="4975349"/>
                  <a:pt x="2240757" y="4981550"/>
                  <a:pt x="2209751" y="4993953"/>
                </a:cubicBezTo>
                <a:cubicBezTo>
                  <a:pt x="2179241" y="5006107"/>
                  <a:pt x="2163986" y="5022850"/>
                  <a:pt x="2163986" y="5044182"/>
                </a:cubicBezTo>
                <a:cubicBezTo>
                  <a:pt x="2163986" y="5060057"/>
                  <a:pt x="2171180" y="5072460"/>
                  <a:pt x="2185566" y="5081389"/>
                </a:cubicBezTo>
                <a:cubicBezTo>
                  <a:pt x="2196232" y="5088334"/>
                  <a:pt x="2210619" y="5091807"/>
                  <a:pt x="2228727" y="5091807"/>
                </a:cubicBezTo>
                <a:cubicBezTo>
                  <a:pt x="2271639" y="5091807"/>
                  <a:pt x="2308225" y="5083001"/>
                  <a:pt x="2338487" y="5065390"/>
                </a:cubicBezTo>
                <a:cubicBezTo>
                  <a:pt x="2357587" y="5054228"/>
                  <a:pt x="2367137" y="5039097"/>
                  <a:pt x="2367137" y="5019998"/>
                </a:cubicBezTo>
                <a:cubicBezTo>
                  <a:pt x="2367137" y="5006355"/>
                  <a:pt x="2360811" y="4995503"/>
                  <a:pt x="2348161" y="4987441"/>
                </a:cubicBezTo>
                <a:cubicBezTo>
                  <a:pt x="2335511" y="4979380"/>
                  <a:pt x="2318396" y="4975349"/>
                  <a:pt x="2296816" y="4975349"/>
                </a:cubicBezTo>
                <a:close/>
                <a:moveTo>
                  <a:pt x="2978299" y="4974977"/>
                </a:moveTo>
                <a:cubicBezTo>
                  <a:pt x="2951758" y="4974977"/>
                  <a:pt x="2916164" y="4981178"/>
                  <a:pt x="2871515" y="4993581"/>
                </a:cubicBezTo>
                <a:cubicBezTo>
                  <a:pt x="2838525" y="5002510"/>
                  <a:pt x="2816201" y="5010820"/>
                  <a:pt x="2804543" y="5018509"/>
                </a:cubicBezTo>
                <a:cubicBezTo>
                  <a:pt x="2792885" y="5026199"/>
                  <a:pt x="2787055" y="5036245"/>
                  <a:pt x="2787055" y="5048647"/>
                </a:cubicBezTo>
                <a:cubicBezTo>
                  <a:pt x="2787055" y="5059065"/>
                  <a:pt x="2794745" y="5068243"/>
                  <a:pt x="2810123" y="5076180"/>
                </a:cubicBezTo>
                <a:cubicBezTo>
                  <a:pt x="2817317" y="5079901"/>
                  <a:pt x="2822216" y="5083560"/>
                  <a:pt x="2824820" y="5087156"/>
                </a:cubicBezTo>
                <a:cubicBezTo>
                  <a:pt x="2827425" y="5090753"/>
                  <a:pt x="2829223" y="5096396"/>
                  <a:pt x="2830215" y="5104086"/>
                </a:cubicBezTo>
                <a:cubicBezTo>
                  <a:pt x="2833192" y="5124673"/>
                  <a:pt x="2834680" y="5161632"/>
                  <a:pt x="2834680" y="5214962"/>
                </a:cubicBezTo>
                <a:cubicBezTo>
                  <a:pt x="2834680" y="5282927"/>
                  <a:pt x="2832882" y="5331606"/>
                  <a:pt x="2829286" y="5361000"/>
                </a:cubicBezTo>
                <a:cubicBezTo>
                  <a:pt x="2825688" y="5390393"/>
                  <a:pt x="2819178" y="5408439"/>
                  <a:pt x="2809752" y="5415136"/>
                </a:cubicBezTo>
                <a:cubicBezTo>
                  <a:pt x="2799085" y="5422578"/>
                  <a:pt x="2792388" y="5428097"/>
                  <a:pt x="2789660" y="5431693"/>
                </a:cubicBezTo>
                <a:cubicBezTo>
                  <a:pt x="2786931" y="5435290"/>
                  <a:pt x="2785567" y="5440437"/>
                  <a:pt x="2785567" y="5447134"/>
                </a:cubicBezTo>
                <a:cubicBezTo>
                  <a:pt x="2785567" y="5476156"/>
                  <a:pt x="2828231" y="5490666"/>
                  <a:pt x="2913559" y="5490666"/>
                </a:cubicBezTo>
                <a:cubicBezTo>
                  <a:pt x="2986485" y="5490666"/>
                  <a:pt x="3022948" y="5476652"/>
                  <a:pt x="3022948" y="5448622"/>
                </a:cubicBezTo>
                <a:cubicBezTo>
                  <a:pt x="3022948" y="5441677"/>
                  <a:pt x="3020591" y="5435600"/>
                  <a:pt x="3015878" y="5430391"/>
                </a:cubicBezTo>
                <a:cubicBezTo>
                  <a:pt x="3005708" y="5418981"/>
                  <a:pt x="3000004" y="5411167"/>
                  <a:pt x="2998763" y="5406951"/>
                </a:cubicBezTo>
                <a:cubicBezTo>
                  <a:pt x="2997523" y="5402734"/>
                  <a:pt x="2996034" y="5384750"/>
                  <a:pt x="2994299" y="5353000"/>
                </a:cubicBezTo>
                <a:lnTo>
                  <a:pt x="2994299" y="5281191"/>
                </a:lnTo>
                <a:cubicBezTo>
                  <a:pt x="2994299" y="5259363"/>
                  <a:pt x="2996903" y="5244480"/>
                  <a:pt x="3002112" y="5236543"/>
                </a:cubicBezTo>
                <a:cubicBezTo>
                  <a:pt x="3009306" y="5225629"/>
                  <a:pt x="3020467" y="5220171"/>
                  <a:pt x="3035598" y="5220171"/>
                </a:cubicBezTo>
                <a:cubicBezTo>
                  <a:pt x="3056682" y="5220171"/>
                  <a:pt x="3071317" y="5230465"/>
                  <a:pt x="3079503" y="5251053"/>
                </a:cubicBezTo>
                <a:cubicBezTo>
                  <a:pt x="3085703" y="5266184"/>
                  <a:pt x="3088804" y="5290245"/>
                  <a:pt x="3088804" y="5323235"/>
                </a:cubicBezTo>
                <a:cubicBezTo>
                  <a:pt x="3088804" y="5377805"/>
                  <a:pt x="3083595" y="5411912"/>
                  <a:pt x="3073178" y="5425554"/>
                </a:cubicBezTo>
                <a:cubicBezTo>
                  <a:pt x="3065736" y="5435228"/>
                  <a:pt x="3061395" y="5441181"/>
                  <a:pt x="3060155" y="5443413"/>
                </a:cubicBezTo>
                <a:cubicBezTo>
                  <a:pt x="3058914" y="5445646"/>
                  <a:pt x="3058295" y="5448871"/>
                  <a:pt x="3058295" y="5453087"/>
                </a:cubicBezTo>
                <a:cubicBezTo>
                  <a:pt x="3058295" y="5478140"/>
                  <a:pt x="3094261" y="5490666"/>
                  <a:pt x="3166195" y="5490666"/>
                </a:cubicBezTo>
                <a:cubicBezTo>
                  <a:pt x="3247058" y="5490666"/>
                  <a:pt x="3287490" y="5477272"/>
                  <a:pt x="3287490" y="5450483"/>
                </a:cubicBezTo>
                <a:cubicBezTo>
                  <a:pt x="3287490" y="5442546"/>
                  <a:pt x="3283893" y="5435724"/>
                  <a:pt x="3276699" y="5430019"/>
                </a:cubicBezTo>
                <a:cubicBezTo>
                  <a:pt x="3266282" y="5421833"/>
                  <a:pt x="3259646" y="5415012"/>
                  <a:pt x="3256794" y="5409555"/>
                </a:cubicBezTo>
                <a:cubicBezTo>
                  <a:pt x="3253941" y="5404098"/>
                  <a:pt x="3252391" y="5395541"/>
                  <a:pt x="3252143" y="5383882"/>
                </a:cubicBezTo>
                <a:lnTo>
                  <a:pt x="3248794" y="5249565"/>
                </a:lnTo>
                <a:cubicBezTo>
                  <a:pt x="3248299" y="5222280"/>
                  <a:pt x="3245880" y="5201320"/>
                  <a:pt x="3241539" y="5186685"/>
                </a:cubicBezTo>
                <a:cubicBezTo>
                  <a:pt x="3237198" y="5172050"/>
                  <a:pt x="3229819" y="5159400"/>
                  <a:pt x="3219401" y="5148734"/>
                </a:cubicBezTo>
                <a:cubicBezTo>
                  <a:pt x="3196084" y="5124673"/>
                  <a:pt x="3164707" y="5112643"/>
                  <a:pt x="3125267" y="5112643"/>
                </a:cubicBezTo>
                <a:cubicBezTo>
                  <a:pt x="3085084" y="5112643"/>
                  <a:pt x="3052962" y="5130130"/>
                  <a:pt x="3028901" y="5165105"/>
                </a:cubicBezTo>
                <a:cubicBezTo>
                  <a:pt x="3023196" y="5173291"/>
                  <a:pt x="3017367" y="5177383"/>
                  <a:pt x="3011414" y="5177383"/>
                </a:cubicBezTo>
                <a:cubicBezTo>
                  <a:pt x="2999508" y="5177383"/>
                  <a:pt x="2993802" y="5168082"/>
                  <a:pt x="2994299" y="5149478"/>
                </a:cubicBezTo>
                <a:lnTo>
                  <a:pt x="2999136" y="4993581"/>
                </a:lnTo>
                <a:cubicBezTo>
                  <a:pt x="2999632" y="4981178"/>
                  <a:pt x="2992686" y="4974977"/>
                  <a:pt x="2978299" y="4974977"/>
                </a:cubicBezTo>
                <a:close/>
                <a:moveTo>
                  <a:pt x="4736108" y="4967908"/>
                </a:moveTo>
                <a:cubicBezTo>
                  <a:pt x="4693196" y="4967908"/>
                  <a:pt x="4658965" y="4972001"/>
                  <a:pt x="4633417" y="4980186"/>
                </a:cubicBezTo>
                <a:cubicBezTo>
                  <a:pt x="4603403" y="4989612"/>
                  <a:pt x="4588397" y="5003378"/>
                  <a:pt x="4588397" y="5021486"/>
                </a:cubicBezTo>
                <a:cubicBezTo>
                  <a:pt x="4588397" y="5029423"/>
                  <a:pt x="4592365" y="5036493"/>
                  <a:pt x="4600302" y="5042694"/>
                </a:cubicBezTo>
                <a:cubicBezTo>
                  <a:pt x="4604768" y="5046167"/>
                  <a:pt x="4615185" y="5050755"/>
                  <a:pt x="4631556" y="5056461"/>
                </a:cubicBezTo>
                <a:cubicBezTo>
                  <a:pt x="4641478" y="5059685"/>
                  <a:pt x="4647989" y="5064956"/>
                  <a:pt x="4651090" y="5072273"/>
                </a:cubicBezTo>
                <a:cubicBezTo>
                  <a:pt x="4654191" y="5079591"/>
                  <a:pt x="4655741" y="5093171"/>
                  <a:pt x="4655741" y="5113015"/>
                </a:cubicBezTo>
                <a:cubicBezTo>
                  <a:pt x="4655989" y="5133851"/>
                  <a:pt x="4656733" y="5164857"/>
                  <a:pt x="4657973" y="5206033"/>
                </a:cubicBezTo>
                <a:cubicBezTo>
                  <a:pt x="4659214" y="5248945"/>
                  <a:pt x="4659834" y="5281811"/>
                  <a:pt x="4659834" y="5304631"/>
                </a:cubicBezTo>
                <a:cubicBezTo>
                  <a:pt x="4659834" y="5353745"/>
                  <a:pt x="4658221" y="5383386"/>
                  <a:pt x="4654997" y="5393556"/>
                </a:cubicBezTo>
                <a:cubicBezTo>
                  <a:pt x="4651028" y="5405711"/>
                  <a:pt x="4641974" y="5415136"/>
                  <a:pt x="4627836" y="5421833"/>
                </a:cubicBezTo>
                <a:cubicBezTo>
                  <a:pt x="4614937" y="5428035"/>
                  <a:pt x="4606814" y="5432809"/>
                  <a:pt x="4603465" y="5436158"/>
                </a:cubicBezTo>
                <a:cubicBezTo>
                  <a:pt x="4600116" y="5439507"/>
                  <a:pt x="4598442" y="5444654"/>
                  <a:pt x="4598442" y="5451599"/>
                </a:cubicBezTo>
                <a:cubicBezTo>
                  <a:pt x="4598442" y="5463009"/>
                  <a:pt x="4603527" y="5471567"/>
                  <a:pt x="4613697" y="5477272"/>
                </a:cubicBezTo>
                <a:cubicBezTo>
                  <a:pt x="4620642" y="5481241"/>
                  <a:pt x="4632672" y="5483225"/>
                  <a:pt x="4649788" y="5483225"/>
                </a:cubicBezTo>
                <a:lnTo>
                  <a:pt x="4909865" y="5483225"/>
                </a:lnTo>
                <a:lnTo>
                  <a:pt x="4992464" y="5493271"/>
                </a:lnTo>
                <a:cubicBezTo>
                  <a:pt x="5000154" y="5493271"/>
                  <a:pt x="5006727" y="5491225"/>
                  <a:pt x="5012185" y="5487132"/>
                </a:cubicBezTo>
                <a:cubicBezTo>
                  <a:pt x="5017641" y="5483039"/>
                  <a:pt x="5023967" y="5475412"/>
                  <a:pt x="5031160" y="5464249"/>
                </a:cubicBezTo>
                <a:cubicBezTo>
                  <a:pt x="5053980" y="5429275"/>
                  <a:pt x="5065390" y="5396409"/>
                  <a:pt x="5065390" y="5365651"/>
                </a:cubicBezTo>
                <a:cubicBezTo>
                  <a:pt x="5065390" y="5346799"/>
                  <a:pt x="5061236" y="5331483"/>
                  <a:pt x="5052926" y="5319700"/>
                </a:cubicBezTo>
                <a:cubicBezTo>
                  <a:pt x="5044616" y="5307918"/>
                  <a:pt x="5033889" y="5302027"/>
                  <a:pt x="5020742" y="5302027"/>
                </a:cubicBezTo>
                <a:cubicBezTo>
                  <a:pt x="5007596" y="5302027"/>
                  <a:pt x="4999162" y="5310088"/>
                  <a:pt x="4995442" y="5326211"/>
                </a:cubicBezTo>
                <a:cubicBezTo>
                  <a:pt x="4988992" y="5352504"/>
                  <a:pt x="4977582" y="5371852"/>
                  <a:pt x="4961211" y="5384254"/>
                </a:cubicBezTo>
                <a:cubicBezTo>
                  <a:pt x="4944839" y="5396657"/>
                  <a:pt x="4922516" y="5402858"/>
                  <a:pt x="4894238" y="5402858"/>
                </a:cubicBezTo>
                <a:cubicBezTo>
                  <a:pt x="4867945" y="5402858"/>
                  <a:pt x="4850706" y="5396285"/>
                  <a:pt x="4842520" y="5383138"/>
                </a:cubicBezTo>
                <a:cubicBezTo>
                  <a:pt x="4835823" y="5371976"/>
                  <a:pt x="4832475" y="5347171"/>
                  <a:pt x="4832475" y="5308724"/>
                </a:cubicBezTo>
                <a:lnTo>
                  <a:pt x="4832475" y="5137944"/>
                </a:lnTo>
                <a:cubicBezTo>
                  <a:pt x="4832475" y="5103713"/>
                  <a:pt x="4833715" y="5081513"/>
                  <a:pt x="4836195" y="5071343"/>
                </a:cubicBezTo>
                <a:cubicBezTo>
                  <a:pt x="4838675" y="5061173"/>
                  <a:pt x="4844629" y="5053980"/>
                  <a:pt x="4854054" y="5049763"/>
                </a:cubicBezTo>
                <a:cubicBezTo>
                  <a:pt x="4869929" y="5043066"/>
                  <a:pt x="4879913" y="5037733"/>
                  <a:pt x="4884006" y="5033764"/>
                </a:cubicBezTo>
                <a:cubicBezTo>
                  <a:pt x="4888099" y="5029795"/>
                  <a:pt x="4890146" y="5023718"/>
                  <a:pt x="4890146" y="5015533"/>
                </a:cubicBezTo>
                <a:cubicBezTo>
                  <a:pt x="4890146" y="4995441"/>
                  <a:pt x="4874766" y="4982046"/>
                  <a:pt x="4844008" y="4975349"/>
                </a:cubicBezTo>
                <a:cubicBezTo>
                  <a:pt x="4820196" y="4970388"/>
                  <a:pt x="4784229" y="4967908"/>
                  <a:pt x="4736108" y="4967908"/>
                </a:cubicBezTo>
                <a:close/>
                <a:moveTo>
                  <a:pt x="4278536" y="4964931"/>
                </a:moveTo>
                <a:cubicBezTo>
                  <a:pt x="4237112" y="4964931"/>
                  <a:pt x="4195564" y="4973985"/>
                  <a:pt x="4153892" y="4992092"/>
                </a:cubicBezTo>
                <a:cubicBezTo>
                  <a:pt x="4103043" y="5014417"/>
                  <a:pt x="4064223" y="5045546"/>
                  <a:pt x="4037435" y="5085482"/>
                </a:cubicBezTo>
                <a:cubicBezTo>
                  <a:pt x="4009901" y="5126658"/>
                  <a:pt x="3996135" y="5173291"/>
                  <a:pt x="3996135" y="5225380"/>
                </a:cubicBezTo>
                <a:cubicBezTo>
                  <a:pt x="3996135" y="5264820"/>
                  <a:pt x="4004569" y="5302523"/>
                  <a:pt x="4021436" y="5338490"/>
                </a:cubicBezTo>
                <a:cubicBezTo>
                  <a:pt x="4032349" y="5361558"/>
                  <a:pt x="4049341" y="5386363"/>
                  <a:pt x="4072409" y="5412904"/>
                </a:cubicBezTo>
                <a:cubicBezTo>
                  <a:pt x="4082579" y="5424810"/>
                  <a:pt x="4087664" y="5432623"/>
                  <a:pt x="4087664" y="5436344"/>
                </a:cubicBezTo>
                <a:cubicBezTo>
                  <a:pt x="4087664" y="5441305"/>
                  <a:pt x="4084936" y="5443786"/>
                  <a:pt x="4079479" y="5443786"/>
                </a:cubicBezTo>
                <a:lnTo>
                  <a:pt x="4059387" y="5443413"/>
                </a:lnTo>
                <a:cubicBezTo>
                  <a:pt x="4042023" y="5443413"/>
                  <a:pt x="4027389" y="5449367"/>
                  <a:pt x="4015482" y="5461273"/>
                </a:cubicBezTo>
                <a:cubicBezTo>
                  <a:pt x="4008041" y="5468963"/>
                  <a:pt x="4004321" y="5478512"/>
                  <a:pt x="4004321" y="5489922"/>
                </a:cubicBezTo>
                <a:cubicBezTo>
                  <a:pt x="4004321" y="5496124"/>
                  <a:pt x="4005870" y="5501270"/>
                  <a:pt x="4008971" y="5505363"/>
                </a:cubicBezTo>
                <a:cubicBezTo>
                  <a:pt x="4012072" y="5509456"/>
                  <a:pt x="4015979" y="5511502"/>
                  <a:pt x="4020691" y="5511502"/>
                </a:cubicBezTo>
                <a:cubicBezTo>
                  <a:pt x="4022676" y="5511502"/>
                  <a:pt x="4025032" y="5511379"/>
                  <a:pt x="4027761" y="5511130"/>
                </a:cubicBezTo>
                <a:cubicBezTo>
                  <a:pt x="4032722" y="5510386"/>
                  <a:pt x="4036938" y="5510014"/>
                  <a:pt x="4040411" y="5510014"/>
                </a:cubicBezTo>
                <a:cubicBezTo>
                  <a:pt x="4050829" y="5510014"/>
                  <a:pt x="4063976" y="5512060"/>
                  <a:pt x="4079851" y="5516153"/>
                </a:cubicBezTo>
                <a:cubicBezTo>
                  <a:pt x="4095726" y="5520246"/>
                  <a:pt x="4109988" y="5525393"/>
                  <a:pt x="4122638" y="5531594"/>
                </a:cubicBezTo>
                <a:cubicBezTo>
                  <a:pt x="4194324" y="5565329"/>
                  <a:pt x="4248832" y="5588273"/>
                  <a:pt x="4286163" y="5600427"/>
                </a:cubicBezTo>
                <a:cubicBezTo>
                  <a:pt x="4323495" y="5612582"/>
                  <a:pt x="4358159" y="5618659"/>
                  <a:pt x="4390157" y="5618659"/>
                </a:cubicBezTo>
                <a:cubicBezTo>
                  <a:pt x="4417442" y="5618659"/>
                  <a:pt x="4443921" y="5614442"/>
                  <a:pt x="4469594" y="5606008"/>
                </a:cubicBezTo>
                <a:cubicBezTo>
                  <a:pt x="4495268" y="5597575"/>
                  <a:pt x="4516165" y="5586165"/>
                  <a:pt x="4532289" y="5571778"/>
                </a:cubicBezTo>
                <a:cubicBezTo>
                  <a:pt x="4548163" y="5557639"/>
                  <a:pt x="4556100" y="5544245"/>
                  <a:pt x="4556100" y="5531594"/>
                </a:cubicBezTo>
                <a:cubicBezTo>
                  <a:pt x="4556100" y="5525393"/>
                  <a:pt x="4554116" y="5519192"/>
                  <a:pt x="4550147" y="5512991"/>
                </a:cubicBezTo>
                <a:cubicBezTo>
                  <a:pt x="4546179" y="5506790"/>
                  <a:pt x="4542210" y="5503689"/>
                  <a:pt x="4538241" y="5503689"/>
                </a:cubicBezTo>
                <a:cubicBezTo>
                  <a:pt x="4535761" y="5503689"/>
                  <a:pt x="4532908" y="5504433"/>
                  <a:pt x="4529683" y="5505921"/>
                </a:cubicBezTo>
                <a:cubicBezTo>
                  <a:pt x="4514056" y="5512867"/>
                  <a:pt x="4497561" y="5516339"/>
                  <a:pt x="4480198" y="5516339"/>
                </a:cubicBezTo>
                <a:cubicBezTo>
                  <a:pt x="4451921" y="5516339"/>
                  <a:pt x="4426806" y="5512991"/>
                  <a:pt x="4404855" y="5506293"/>
                </a:cubicBezTo>
                <a:cubicBezTo>
                  <a:pt x="4382902" y="5499596"/>
                  <a:pt x="4371926" y="5491783"/>
                  <a:pt x="4371926" y="5482853"/>
                </a:cubicBezTo>
                <a:cubicBezTo>
                  <a:pt x="4371926" y="5479628"/>
                  <a:pt x="4374902" y="5477148"/>
                  <a:pt x="4380855" y="5475412"/>
                </a:cubicBezTo>
                <a:cubicBezTo>
                  <a:pt x="4403924" y="5468963"/>
                  <a:pt x="4426496" y="5457862"/>
                  <a:pt x="4448572" y="5442111"/>
                </a:cubicBezTo>
                <a:cubicBezTo>
                  <a:pt x="4470648" y="5426360"/>
                  <a:pt x="4489128" y="5408067"/>
                  <a:pt x="4504011" y="5387231"/>
                </a:cubicBezTo>
                <a:cubicBezTo>
                  <a:pt x="4536506" y="5342582"/>
                  <a:pt x="4552752" y="5292601"/>
                  <a:pt x="4552752" y="5237287"/>
                </a:cubicBezTo>
                <a:cubicBezTo>
                  <a:pt x="4552752" y="5187925"/>
                  <a:pt x="4539233" y="5140300"/>
                  <a:pt x="4512196" y="5094412"/>
                </a:cubicBezTo>
                <a:cubicBezTo>
                  <a:pt x="4482927" y="5044802"/>
                  <a:pt x="4442620" y="5009580"/>
                  <a:pt x="4391273" y="4988744"/>
                </a:cubicBezTo>
                <a:cubicBezTo>
                  <a:pt x="4352082" y="4972869"/>
                  <a:pt x="4314503" y="4964931"/>
                  <a:pt x="4278536" y="4964931"/>
                </a:cubicBezTo>
                <a:close/>
                <a:moveTo>
                  <a:pt x="3722589" y="4964931"/>
                </a:moveTo>
                <a:cubicBezTo>
                  <a:pt x="3662561" y="4964931"/>
                  <a:pt x="3611712" y="4982419"/>
                  <a:pt x="3570040" y="5017393"/>
                </a:cubicBezTo>
                <a:cubicBezTo>
                  <a:pt x="3551437" y="5032524"/>
                  <a:pt x="3537050" y="5050445"/>
                  <a:pt x="3526880" y="5071157"/>
                </a:cubicBezTo>
                <a:cubicBezTo>
                  <a:pt x="3516710" y="5091869"/>
                  <a:pt x="3511625" y="5113139"/>
                  <a:pt x="3511625" y="5134967"/>
                </a:cubicBezTo>
                <a:cubicBezTo>
                  <a:pt x="3511625" y="5179120"/>
                  <a:pt x="3531220" y="5218559"/>
                  <a:pt x="3570412" y="5253286"/>
                </a:cubicBezTo>
                <a:cubicBezTo>
                  <a:pt x="3586535" y="5267424"/>
                  <a:pt x="3603898" y="5279145"/>
                  <a:pt x="3622502" y="5288446"/>
                </a:cubicBezTo>
                <a:cubicBezTo>
                  <a:pt x="3641105" y="5297748"/>
                  <a:pt x="3668143" y="5307980"/>
                  <a:pt x="3703613" y="5319142"/>
                </a:cubicBezTo>
                <a:cubicBezTo>
                  <a:pt x="3723705" y="5325343"/>
                  <a:pt x="3738216" y="5332041"/>
                  <a:pt x="3747146" y="5339234"/>
                </a:cubicBezTo>
                <a:cubicBezTo>
                  <a:pt x="3756075" y="5346427"/>
                  <a:pt x="3760540" y="5354985"/>
                  <a:pt x="3760540" y="5364907"/>
                </a:cubicBezTo>
                <a:cubicBezTo>
                  <a:pt x="3760540" y="5375573"/>
                  <a:pt x="3754835" y="5384317"/>
                  <a:pt x="3743425" y="5391138"/>
                </a:cubicBezTo>
                <a:cubicBezTo>
                  <a:pt x="3732015" y="5397959"/>
                  <a:pt x="3717132" y="5401370"/>
                  <a:pt x="3698776" y="5401370"/>
                </a:cubicBezTo>
                <a:cubicBezTo>
                  <a:pt x="3677444" y="5401370"/>
                  <a:pt x="3656794" y="5396781"/>
                  <a:pt x="3636827" y="5387603"/>
                </a:cubicBezTo>
                <a:cubicBezTo>
                  <a:pt x="3616859" y="5378425"/>
                  <a:pt x="3602286" y="5366891"/>
                  <a:pt x="3593108" y="5353000"/>
                </a:cubicBezTo>
                <a:cubicBezTo>
                  <a:pt x="3573761" y="5323483"/>
                  <a:pt x="3561483" y="5305996"/>
                  <a:pt x="3556273" y="5300539"/>
                </a:cubicBezTo>
                <a:cubicBezTo>
                  <a:pt x="3547592" y="5290865"/>
                  <a:pt x="3538538" y="5286028"/>
                  <a:pt x="3529112" y="5286028"/>
                </a:cubicBezTo>
                <a:cubicBezTo>
                  <a:pt x="3519687" y="5286028"/>
                  <a:pt x="3511873" y="5289997"/>
                  <a:pt x="3505672" y="5297934"/>
                </a:cubicBezTo>
                <a:cubicBezTo>
                  <a:pt x="3500711" y="5304135"/>
                  <a:pt x="3498231" y="5313313"/>
                  <a:pt x="3498231" y="5325467"/>
                </a:cubicBezTo>
                <a:cubicBezTo>
                  <a:pt x="3498231" y="5350768"/>
                  <a:pt x="3503006" y="5376751"/>
                  <a:pt x="3512555" y="5403416"/>
                </a:cubicBezTo>
                <a:cubicBezTo>
                  <a:pt x="3522105" y="5430081"/>
                  <a:pt x="3532833" y="5447382"/>
                  <a:pt x="3544739" y="5455320"/>
                </a:cubicBezTo>
                <a:cubicBezTo>
                  <a:pt x="3560366" y="5465490"/>
                  <a:pt x="3585791" y="5474358"/>
                  <a:pt x="3621014" y="5481923"/>
                </a:cubicBezTo>
                <a:cubicBezTo>
                  <a:pt x="3656236" y="5489488"/>
                  <a:pt x="3689722" y="5493271"/>
                  <a:pt x="3721473" y="5493271"/>
                </a:cubicBezTo>
                <a:cubicBezTo>
                  <a:pt x="3792662" y="5493271"/>
                  <a:pt x="3850333" y="5476156"/>
                  <a:pt x="3894485" y="5441925"/>
                </a:cubicBezTo>
                <a:cubicBezTo>
                  <a:pt x="3937645" y="5408439"/>
                  <a:pt x="3959225" y="5365279"/>
                  <a:pt x="3959225" y="5312445"/>
                </a:cubicBezTo>
                <a:cubicBezTo>
                  <a:pt x="3959225" y="5252666"/>
                  <a:pt x="3927599" y="5207397"/>
                  <a:pt x="3864348" y="5176639"/>
                </a:cubicBezTo>
                <a:cubicBezTo>
                  <a:pt x="3849961" y="5169694"/>
                  <a:pt x="3817095" y="5158656"/>
                  <a:pt x="3765749" y="5143525"/>
                </a:cubicBezTo>
                <a:cubicBezTo>
                  <a:pt x="3727798" y="5132611"/>
                  <a:pt x="3708822" y="5116364"/>
                  <a:pt x="3708822" y="5094784"/>
                </a:cubicBezTo>
                <a:cubicBezTo>
                  <a:pt x="3708822" y="5083870"/>
                  <a:pt x="3712977" y="5075064"/>
                  <a:pt x="3721286" y="5068367"/>
                </a:cubicBezTo>
                <a:cubicBezTo>
                  <a:pt x="3729596" y="5061669"/>
                  <a:pt x="3740696" y="5058321"/>
                  <a:pt x="3754587" y="5058321"/>
                </a:cubicBezTo>
                <a:cubicBezTo>
                  <a:pt x="3783361" y="5058321"/>
                  <a:pt x="3812630" y="5072211"/>
                  <a:pt x="3842395" y="5099993"/>
                </a:cubicBezTo>
                <a:cubicBezTo>
                  <a:pt x="3863480" y="5119588"/>
                  <a:pt x="3877122" y="5131371"/>
                  <a:pt x="3883323" y="5135339"/>
                </a:cubicBezTo>
                <a:cubicBezTo>
                  <a:pt x="3889524" y="5139308"/>
                  <a:pt x="3897586" y="5141293"/>
                  <a:pt x="3907508" y="5141293"/>
                </a:cubicBezTo>
                <a:cubicBezTo>
                  <a:pt x="3919414" y="5141293"/>
                  <a:pt x="3929522" y="5136518"/>
                  <a:pt x="3937831" y="5126968"/>
                </a:cubicBezTo>
                <a:cubicBezTo>
                  <a:pt x="3946141" y="5117418"/>
                  <a:pt x="3950296" y="5105698"/>
                  <a:pt x="3950296" y="5091807"/>
                </a:cubicBezTo>
                <a:cubicBezTo>
                  <a:pt x="3950296" y="5067995"/>
                  <a:pt x="3941056" y="5042942"/>
                  <a:pt x="3922577" y="5016649"/>
                </a:cubicBezTo>
                <a:cubicBezTo>
                  <a:pt x="3904097" y="4990356"/>
                  <a:pt x="3886547" y="4977210"/>
                  <a:pt x="3869929" y="4977210"/>
                </a:cubicBezTo>
                <a:cubicBezTo>
                  <a:pt x="3865464" y="4977210"/>
                  <a:pt x="3861247" y="4977954"/>
                  <a:pt x="3857278" y="4979442"/>
                </a:cubicBezTo>
                <a:cubicBezTo>
                  <a:pt x="3844876" y="4983907"/>
                  <a:pt x="3837434" y="4986139"/>
                  <a:pt x="3834954" y="4986139"/>
                </a:cubicBezTo>
                <a:cubicBezTo>
                  <a:pt x="3831978" y="4986139"/>
                  <a:pt x="3828009" y="4985395"/>
                  <a:pt x="3823048" y="4983907"/>
                </a:cubicBezTo>
                <a:cubicBezTo>
                  <a:pt x="3781624" y="4971256"/>
                  <a:pt x="3748137" y="4964931"/>
                  <a:pt x="3722589" y="4964931"/>
                </a:cubicBezTo>
                <a:close/>
                <a:moveTo>
                  <a:pt x="4999088" y="4413300"/>
                </a:moveTo>
                <a:cubicBezTo>
                  <a:pt x="5007025" y="4413548"/>
                  <a:pt x="5012420" y="4416028"/>
                  <a:pt x="5015273" y="4420741"/>
                </a:cubicBezTo>
                <a:cubicBezTo>
                  <a:pt x="5018125" y="4425454"/>
                  <a:pt x="5019551" y="4434632"/>
                  <a:pt x="5019551" y="4448274"/>
                </a:cubicBezTo>
                <a:cubicBezTo>
                  <a:pt x="5019551" y="4481761"/>
                  <a:pt x="5009629" y="4498504"/>
                  <a:pt x="4989786" y="4498504"/>
                </a:cubicBezTo>
                <a:cubicBezTo>
                  <a:pt x="4980360" y="4498504"/>
                  <a:pt x="4972794" y="4494845"/>
                  <a:pt x="4967089" y="4487528"/>
                </a:cubicBezTo>
                <a:cubicBezTo>
                  <a:pt x="4961384" y="4480210"/>
                  <a:pt x="4958532" y="4470599"/>
                  <a:pt x="4958532" y="4458692"/>
                </a:cubicBezTo>
                <a:cubicBezTo>
                  <a:pt x="4958532" y="4446290"/>
                  <a:pt x="4962562" y="4435624"/>
                  <a:pt x="4970624" y="4426694"/>
                </a:cubicBezTo>
                <a:cubicBezTo>
                  <a:pt x="4978685" y="4417765"/>
                  <a:pt x="4988174" y="4413300"/>
                  <a:pt x="4999088" y="4413300"/>
                </a:cubicBezTo>
                <a:close/>
                <a:moveTo>
                  <a:pt x="3884440" y="4403254"/>
                </a:moveTo>
                <a:cubicBezTo>
                  <a:pt x="3857899" y="4403254"/>
                  <a:pt x="3835698" y="4412928"/>
                  <a:pt x="3817839" y="4432275"/>
                </a:cubicBezTo>
                <a:cubicBezTo>
                  <a:pt x="3802956" y="4447902"/>
                  <a:pt x="3795515" y="4467126"/>
                  <a:pt x="3795515" y="4489946"/>
                </a:cubicBezTo>
                <a:cubicBezTo>
                  <a:pt x="3795515" y="4515991"/>
                  <a:pt x="3804320" y="4537447"/>
                  <a:pt x="3821932" y="4554314"/>
                </a:cubicBezTo>
                <a:cubicBezTo>
                  <a:pt x="3839295" y="4570686"/>
                  <a:pt x="3859759" y="4578871"/>
                  <a:pt x="3883324" y="4578871"/>
                </a:cubicBezTo>
                <a:cubicBezTo>
                  <a:pt x="3906888" y="4578871"/>
                  <a:pt x="3927352" y="4570686"/>
                  <a:pt x="3944715" y="4554314"/>
                </a:cubicBezTo>
                <a:cubicBezTo>
                  <a:pt x="3962326" y="4537447"/>
                  <a:pt x="3971132" y="4515991"/>
                  <a:pt x="3971132" y="4489946"/>
                </a:cubicBezTo>
                <a:cubicBezTo>
                  <a:pt x="3971132" y="4466134"/>
                  <a:pt x="3962636" y="4445732"/>
                  <a:pt x="3945645" y="4428741"/>
                </a:cubicBezTo>
                <a:cubicBezTo>
                  <a:pt x="3928654" y="4411749"/>
                  <a:pt x="3908252" y="4403254"/>
                  <a:pt x="3884440" y="4403254"/>
                </a:cubicBezTo>
                <a:close/>
                <a:moveTo>
                  <a:pt x="7440985" y="4283819"/>
                </a:moveTo>
                <a:cubicBezTo>
                  <a:pt x="7455619" y="4284315"/>
                  <a:pt x="7467030" y="4292997"/>
                  <a:pt x="7475215" y="4309864"/>
                </a:cubicBezTo>
                <a:cubicBezTo>
                  <a:pt x="7483152" y="4326483"/>
                  <a:pt x="7489912" y="4348064"/>
                  <a:pt x="7495493" y="4374605"/>
                </a:cubicBezTo>
                <a:cubicBezTo>
                  <a:pt x="7501074" y="4401145"/>
                  <a:pt x="7503864" y="4424834"/>
                  <a:pt x="7503864" y="4445670"/>
                </a:cubicBezTo>
                <a:cubicBezTo>
                  <a:pt x="7503864" y="4473699"/>
                  <a:pt x="7492826" y="4487714"/>
                  <a:pt x="7470750" y="4487714"/>
                </a:cubicBezTo>
                <a:cubicBezTo>
                  <a:pt x="7453387" y="4487714"/>
                  <a:pt x="7440861" y="4477544"/>
                  <a:pt x="7433171" y="4457204"/>
                </a:cubicBezTo>
                <a:cubicBezTo>
                  <a:pt x="7425481" y="4437360"/>
                  <a:pt x="7418846" y="4414602"/>
                  <a:pt x="7413265" y="4388929"/>
                </a:cubicBezTo>
                <a:cubicBezTo>
                  <a:pt x="7407684" y="4363256"/>
                  <a:pt x="7404894" y="4342979"/>
                  <a:pt x="7404894" y="4328096"/>
                </a:cubicBezTo>
                <a:cubicBezTo>
                  <a:pt x="7404894" y="4314701"/>
                  <a:pt x="7408180" y="4303973"/>
                  <a:pt x="7414754" y="4295912"/>
                </a:cubicBezTo>
                <a:cubicBezTo>
                  <a:pt x="7421326" y="4287850"/>
                  <a:pt x="7430071" y="4283819"/>
                  <a:pt x="7440985" y="4283819"/>
                </a:cubicBezTo>
                <a:close/>
                <a:moveTo>
                  <a:pt x="2364160" y="4283819"/>
                </a:moveTo>
                <a:cubicBezTo>
                  <a:pt x="2378795" y="4284315"/>
                  <a:pt x="2390205" y="4292997"/>
                  <a:pt x="2398390" y="4309864"/>
                </a:cubicBezTo>
                <a:cubicBezTo>
                  <a:pt x="2406328" y="4326483"/>
                  <a:pt x="2413088" y="4348064"/>
                  <a:pt x="2418669" y="4374605"/>
                </a:cubicBezTo>
                <a:cubicBezTo>
                  <a:pt x="2424249" y="4401145"/>
                  <a:pt x="2427040" y="4424834"/>
                  <a:pt x="2427040" y="4445670"/>
                </a:cubicBezTo>
                <a:cubicBezTo>
                  <a:pt x="2427040" y="4473699"/>
                  <a:pt x="2416002" y="4487714"/>
                  <a:pt x="2393926" y="4487714"/>
                </a:cubicBezTo>
                <a:cubicBezTo>
                  <a:pt x="2376562" y="4487714"/>
                  <a:pt x="2364036" y="4477544"/>
                  <a:pt x="2356346" y="4457204"/>
                </a:cubicBezTo>
                <a:cubicBezTo>
                  <a:pt x="2348657" y="4437360"/>
                  <a:pt x="2342022" y="4414602"/>
                  <a:pt x="2336441" y="4388929"/>
                </a:cubicBezTo>
                <a:cubicBezTo>
                  <a:pt x="2330860" y="4363256"/>
                  <a:pt x="2328069" y="4342979"/>
                  <a:pt x="2328069" y="4328096"/>
                </a:cubicBezTo>
                <a:cubicBezTo>
                  <a:pt x="2328069" y="4314701"/>
                  <a:pt x="2331356" y="4303973"/>
                  <a:pt x="2337929" y="4295912"/>
                </a:cubicBezTo>
                <a:cubicBezTo>
                  <a:pt x="2344503" y="4287850"/>
                  <a:pt x="2353246" y="4283819"/>
                  <a:pt x="2364160" y="4283819"/>
                </a:cubicBezTo>
                <a:close/>
                <a:moveTo>
                  <a:pt x="3520481" y="4277866"/>
                </a:moveTo>
                <a:cubicBezTo>
                  <a:pt x="3533378" y="4278362"/>
                  <a:pt x="3543177" y="4283571"/>
                  <a:pt x="3549874" y="4293493"/>
                </a:cubicBezTo>
                <a:cubicBezTo>
                  <a:pt x="3558556" y="4306144"/>
                  <a:pt x="3562896" y="4331568"/>
                  <a:pt x="3562896" y="4369768"/>
                </a:cubicBezTo>
                <a:cubicBezTo>
                  <a:pt x="3562896" y="4411439"/>
                  <a:pt x="3559238" y="4441639"/>
                  <a:pt x="3551920" y="4460367"/>
                </a:cubicBezTo>
                <a:cubicBezTo>
                  <a:pt x="3544603" y="4479094"/>
                  <a:pt x="3532883" y="4488458"/>
                  <a:pt x="3516760" y="4488458"/>
                </a:cubicBezTo>
                <a:cubicBezTo>
                  <a:pt x="3501877" y="4488458"/>
                  <a:pt x="3490094" y="4482257"/>
                  <a:pt x="3481413" y="4469855"/>
                </a:cubicBezTo>
                <a:cubicBezTo>
                  <a:pt x="3469259" y="4452739"/>
                  <a:pt x="3463181" y="4427314"/>
                  <a:pt x="3463181" y="4393580"/>
                </a:cubicBezTo>
                <a:cubicBezTo>
                  <a:pt x="3463181" y="4356373"/>
                  <a:pt x="3469507" y="4326359"/>
                  <a:pt x="3482157" y="4303539"/>
                </a:cubicBezTo>
                <a:cubicBezTo>
                  <a:pt x="3491583" y="4286424"/>
                  <a:pt x="3504358" y="4277866"/>
                  <a:pt x="3520481" y="4277866"/>
                </a:cubicBezTo>
                <a:close/>
                <a:moveTo>
                  <a:pt x="8581752" y="4265216"/>
                </a:moveTo>
                <a:cubicBezTo>
                  <a:pt x="8594154" y="4265216"/>
                  <a:pt x="8604200" y="4269433"/>
                  <a:pt x="8611890" y="4277866"/>
                </a:cubicBezTo>
                <a:cubicBezTo>
                  <a:pt x="8619580" y="4286300"/>
                  <a:pt x="8623424" y="4297214"/>
                  <a:pt x="8623424" y="4310608"/>
                </a:cubicBezTo>
                <a:cubicBezTo>
                  <a:pt x="8623424" y="4325243"/>
                  <a:pt x="8615486" y="4332561"/>
                  <a:pt x="8599612" y="4332561"/>
                </a:cubicBezTo>
                <a:lnTo>
                  <a:pt x="8562032" y="4332561"/>
                </a:lnTo>
                <a:cubicBezTo>
                  <a:pt x="8553102" y="4332561"/>
                  <a:pt x="8546840" y="4331072"/>
                  <a:pt x="8543242" y="4328096"/>
                </a:cubicBezTo>
                <a:cubicBezTo>
                  <a:pt x="8539646" y="4325119"/>
                  <a:pt x="8537848" y="4319910"/>
                  <a:pt x="8537848" y="4312469"/>
                </a:cubicBezTo>
                <a:cubicBezTo>
                  <a:pt x="8537848" y="4302051"/>
                  <a:pt x="8541568" y="4291757"/>
                  <a:pt x="8549010" y="4281587"/>
                </a:cubicBezTo>
                <a:cubicBezTo>
                  <a:pt x="8556947" y="4270673"/>
                  <a:pt x="8567862" y="4265216"/>
                  <a:pt x="8581752" y="4265216"/>
                </a:cubicBezTo>
                <a:close/>
                <a:moveTo>
                  <a:pt x="8957246" y="4200476"/>
                </a:moveTo>
                <a:cubicBezTo>
                  <a:pt x="8930456" y="4200724"/>
                  <a:pt x="8897962" y="4206553"/>
                  <a:pt x="8859763" y="4217963"/>
                </a:cubicBezTo>
                <a:cubicBezTo>
                  <a:pt x="8831238" y="4226397"/>
                  <a:pt x="8810897" y="4234892"/>
                  <a:pt x="8798744" y="4243450"/>
                </a:cubicBezTo>
                <a:cubicBezTo>
                  <a:pt x="8786589" y="4252007"/>
                  <a:pt x="8780512" y="4262239"/>
                  <a:pt x="8780512" y="4274146"/>
                </a:cubicBezTo>
                <a:cubicBezTo>
                  <a:pt x="8780512" y="4287292"/>
                  <a:pt x="8789317" y="4297338"/>
                  <a:pt x="8806929" y="4304283"/>
                </a:cubicBezTo>
                <a:cubicBezTo>
                  <a:pt x="8814370" y="4307260"/>
                  <a:pt x="8819332" y="4311167"/>
                  <a:pt x="8821812" y="4316003"/>
                </a:cubicBezTo>
                <a:cubicBezTo>
                  <a:pt x="8824292" y="4320840"/>
                  <a:pt x="8825532" y="4328840"/>
                  <a:pt x="8825532" y="4340002"/>
                </a:cubicBezTo>
                <a:cubicBezTo>
                  <a:pt x="8825532" y="4401022"/>
                  <a:pt x="8823548" y="4442817"/>
                  <a:pt x="8819580" y="4465390"/>
                </a:cubicBezTo>
                <a:cubicBezTo>
                  <a:pt x="8818587" y="4472087"/>
                  <a:pt x="8816727" y="4477358"/>
                  <a:pt x="8813998" y="4481203"/>
                </a:cubicBezTo>
                <a:cubicBezTo>
                  <a:pt x="8811270" y="4485047"/>
                  <a:pt x="8806309" y="4489326"/>
                  <a:pt x="8799116" y="4494039"/>
                </a:cubicBezTo>
                <a:cubicBezTo>
                  <a:pt x="8784232" y="4504209"/>
                  <a:pt x="8776791" y="4515743"/>
                  <a:pt x="8776791" y="4528642"/>
                </a:cubicBezTo>
                <a:cubicBezTo>
                  <a:pt x="8776791" y="4545757"/>
                  <a:pt x="8786962" y="4557787"/>
                  <a:pt x="8807301" y="4564732"/>
                </a:cubicBezTo>
                <a:cubicBezTo>
                  <a:pt x="8830121" y="4572422"/>
                  <a:pt x="8863484" y="4576267"/>
                  <a:pt x="8907388" y="4576267"/>
                </a:cubicBezTo>
                <a:cubicBezTo>
                  <a:pt x="8953524" y="4576267"/>
                  <a:pt x="8988499" y="4573786"/>
                  <a:pt x="9012312" y="4568825"/>
                </a:cubicBezTo>
                <a:cubicBezTo>
                  <a:pt x="9024218" y="4566345"/>
                  <a:pt x="9033768" y="4561322"/>
                  <a:pt x="9040961" y="4553756"/>
                </a:cubicBezTo>
                <a:cubicBezTo>
                  <a:pt x="9048154" y="4546191"/>
                  <a:pt x="9051751" y="4537323"/>
                  <a:pt x="9051751" y="4527153"/>
                </a:cubicBezTo>
                <a:cubicBezTo>
                  <a:pt x="9051751" y="4510534"/>
                  <a:pt x="9040589" y="4498876"/>
                  <a:pt x="9018265" y="4492179"/>
                </a:cubicBezTo>
                <a:cubicBezTo>
                  <a:pt x="9008094" y="4489202"/>
                  <a:pt x="9001460" y="4486288"/>
                  <a:pt x="8998359" y="4483435"/>
                </a:cubicBezTo>
                <a:cubicBezTo>
                  <a:pt x="8995258" y="4480582"/>
                  <a:pt x="8992840" y="4475436"/>
                  <a:pt x="8991104" y="4467994"/>
                </a:cubicBezTo>
                <a:cubicBezTo>
                  <a:pt x="8988375" y="4454352"/>
                  <a:pt x="8987011" y="4428803"/>
                  <a:pt x="8987011" y="4391348"/>
                </a:cubicBezTo>
                <a:cubicBezTo>
                  <a:pt x="8987011" y="4366295"/>
                  <a:pt x="8988066" y="4349862"/>
                  <a:pt x="8990174" y="4342048"/>
                </a:cubicBezTo>
                <a:cubicBezTo>
                  <a:pt x="8992282" y="4334235"/>
                  <a:pt x="8996809" y="4330328"/>
                  <a:pt x="9003754" y="4330328"/>
                </a:cubicBezTo>
                <a:cubicBezTo>
                  <a:pt x="9008219" y="4330328"/>
                  <a:pt x="9013056" y="4332933"/>
                  <a:pt x="9018265" y="4338142"/>
                </a:cubicBezTo>
                <a:cubicBezTo>
                  <a:pt x="9032155" y="4351784"/>
                  <a:pt x="9043380" y="4360838"/>
                  <a:pt x="9051937" y="4365303"/>
                </a:cubicBezTo>
                <a:cubicBezTo>
                  <a:pt x="9060495" y="4369768"/>
                  <a:pt x="9071099" y="4372000"/>
                  <a:pt x="9083749" y="4372000"/>
                </a:cubicBezTo>
                <a:cubicBezTo>
                  <a:pt x="9106818" y="4372000"/>
                  <a:pt x="9126290" y="4364435"/>
                  <a:pt x="9142164" y="4349304"/>
                </a:cubicBezTo>
                <a:cubicBezTo>
                  <a:pt x="9150846" y="4341366"/>
                  <a:pt x="9157916" y="4331258"/>
                  <a:pt x="9163372" y="4318980"/>
                </a:cubicBezTo>
                <a:cubicBezTo>
                  <a:pt x="9168829" y="4306702"/>
                  <a:pt x="9171558" y="4294733"/>
                  <a:pt x="9171558" y="4283075"/>
                </a:cubicBezTo>
                <a:cubicBezTo>
                  <a:pt x="9171558" y="4272657"/>
                  <a:pt x="9169326" y="4261805"/>
                  <a:pt x="9164860" y="4250519"/>
                </a:cubicBezTo>
                <a:cubicBezTo>
                  <a:pt x="9160396" y="4239233"/>
                  <a:pt x="9154690" y="4229993"/>
                  <a:pt x="9147746" y="4222800"/>
                </a:cubicBezTo>
                <a:cubicBezTo>
                  <a:pt x="9133358" y="4208165"/>
                  <a:pt x="9114878" y="4200848"/>
                  <a:pt x="9092307" y="4200848"/>
                </a:cubicBezTo>
                <a:cubicBezTo>
                  <a:pt x="9060309" y="4200848"/>
                  <a:pt x="9034388" y="4216351"/>
                  <a:pt x="9014544" y="4247356"/>
                </a:cubicBezTo>
                <a:cubicBezTo>
                  <a:pt x="9010080" y="4254550"/>
                  <a:pt x="9005367" y="4258147"/>
                  <a:pt x="9000406" y="4258147"/>
                </a:cubicBezTo>
                <a:cubicBezTo>
                  <a:pt x="8993956" y="4258147"/>
                  <a:pt x="8990112" y="4252689"/>
                  <a:pt x="8988872" y="4241775"/>
                </a:cubicBezTo>
                <a:cubicBezTo>
                  <a:pt x="8986639" y="4221684"/>
                  <a:pt x="8984096" y="4209777"/>
                  <a:pt x="8981244" y="4206057"/>
                </a:cubicBezTo>
                <a:cubicBezTo>
                  <a:pt x="8978391" y="4202336"/>
                  <a:pt x="8970392" y="4200476"/>
                  <a:pt x="8957246" y="4200476"/>
                </a:cubicBezTo>
                <a:close/>
                <a:moveTo>
                  <a:pt x="6220668" y="4200476"/>
                </a:moveTo>
                <a:cubicBezTo>
                  <a:pt x="6183214" y="4200476"/>
                  <a:pt x="6149851" y="4203080"/>
                  <a:pt x="6120582" y="4208289"/>
                </a:cubicBezTo>
                <a:cubicBezTo>
                  <a:pt x="6076677" y="4216227"/>
                  <a:pt x="6054725" y="4231233"/>
                  <a:pt x="6054725" y="4253310"/>
                </a:cubicBezTo>
                <a:cubicBezTo>
                  <a:pt x="6054725" y="4258767"/>
                  <a:pt x="6056524" y="4264410"/>
                  <a:pt x="6060121" y="4270239"/>
                </a:cubicBezTo>
                <a:cubicBezTo>
                  <a:pt x="6063717" y="4276068"/>
                  <a:pt x="6067996" y="4279975"/>
                  <a:pt x="6072957" y="4281959"/>
                </a:cubicBezTo>
                <a:cubicBezTo>
                  <a:pt x="6089080" y="4289152"/>
                  <a:pt x="6099498" y="4295230"/>
                  <a:pt x="6104211" y="4300190"/>
                </a:cubicBezTo>
                <a:cubicBezTo>
                  <a:pt x="6108924" y="4305151"/>
                  <a:pt x="6115993" y="4317554"/>
                  <a:pt x="6125419" y="4337397"/>
                </a:cubicBezTo>
                <a:lnTo>
                  <a:pt x="6215087" y="4528270"/>
                </a:lnTo>
                <a:cubicBezTo>
                  <a:pt x="6227986" y="4555555"/>
                  <a:pt x="6234435" y="4575026"/>
                  <a:pt x="6234435" y="4586685"/>
                </a:cubicBezTo>
                <a:cubicBezTo>
                  <a:pt x="6234435" y="4596606"/>
                  <a:pt x="6231830" y="4604916"/>
                  <a:pt x="6226622" y="4611613"/>
                </a:cubicBezTo>
                <a:cubicBezTo>
                  <a:pt x="6221413" y="4618311"/>
                  <a:pt x="6214963" y="4621659"/>
                  <a:pt x="6207274" y="4621659"/>
                </a:cubicBezTo>
                <a:cubicBezTo>
                  <a:pt x="6197600" y="4621659"/>
                  <a:pt x="6191399" y="4616202"/>
                  <a:pt x="6188670" y="4605288"/>
                </a:cubicBezTo>
                <a:cubicBezTo>
                  <a:pt x="6185198" y="4590901"/>
                  <a:pt x="6182593" y="4581600"/>
                  <a:pt x="6180857" y="4577383"/>
                </a:cubicBezTo>
                <a:cubicBezTo>
                  <a:pt x="6179121" y="4573166"/>
                  <a:pt x="6175648" y="4568329"/>
                  <a:pt x="6170439" y="4562872"/>
                </a:cubicBezTo>
                <a:cubicBezTo>
                  <a:pt x="6159525" y="4550966"/>
                  <a:pt x="6145138" y="4545013"/>
                  <a:pt x="6127279" y="4545013"/>
                </a:cubicBezTo>
                <a:cubicBezTo>
                  <a:pt x="6109420" y="4545013"/>
                  <a:pt x="6094351" y="4551524"/>
                  <a:pt x="6082072" y="4564546"/>
                </a:cubicBezTo>
                <a:cubicBezTo>
                  <a:pt x="6069794" y="4577569"/>
                  <a:pt x="6063655" y="4593630"/>
                  <a:pt x="6063655" y="4612730"/>
                </a:cubicBezTo>
                <a:cubicBezTo>
                  <a:pt x="6063655" y="4635798"/>
                  <a:pt x="6072461" y="4654773"/>
                  <a:pt x="6090072" y="4669656"/>
                </a:cubicBezTo>
                <a:cubicBezTo>
                  <a:pt x="6112892" y="4689004"/>
                  <a:pt x="6142658" y="4698678"/>
                  <a:pt x="6179369" y="4698678"/>
                </a:cubicBezTo>
                <a:cubicBezTo>
                  <a:pt x="6224761" y="4698678"/>
                  <a:pt x="6263581" y="4683299"/>
                  <a:pt x="6295827" y="4652541"/>
                </a:cubicBezTo>
                <a:cubicBezTo>
                  <a:pt x="6311454" y="4637658"/>
                  <a:pt x="6325406" y="4619613"/>
                  <a:pt x="6337684" y="4598405"/>
                </a:cubicBezTo>
                <a:cubicBezTo>
                  <a:pt x="6349963" y="4577197"/>
                  <a:pt x="6362179" y="4549850"/>
                  <a:pt x="6374333" y="4516363"/>
                </a:cubicBezTo>
                <a:lnTo>
                  <a:pt x="6423447" y="4381302"/>
                </a:lnTo>
                <a:cubicBezTo>
                  <a:pt x="6437585" y="4343103"/>
                  <a:pt x="6450111" y="4315693"/>
                  <a:pt x="6461026" y="4299074"/>
                </a:cubicBezTo>
                <a:cubicBezTo>
                  <a:pt x="6467971" y="4288656"/>
                  <a:pt x="6477397" y="4281215"/>
                  <a:pt x="6489303" y="4276750"/>
                </a:cubicBezTo>
                <a:cubicBezTo>
                  <a:pt x="6503442" y="4271789"/>
                  <a:pt x="6513177" y="4266518"/>
                  <a:pt x="6518511" y="4260937"/>
                </a:cubicBezTo>
                <a:cubicBezTo>
                  <a:pt x="6523843" y="4255356"/>
                  <a:pt x="6526510" y="4247977"/>
                  <a:pt x="6526510" y="4238799"/>
                </a:cubicBezTo>
                <a:cubicBezTo>
                  <a:pt x="6526510" y="4213498"/>
                  <a:pt x="6500217" y="4200848"/>
                  <a:pt x="6447631" y="4200848"/>
                </a:cubicBezTo>
                <a:cubicBezTo>
                  <a:pt x="6419354" y="4200848"/>
                  <a:pt x="6396781" y="4204630"/>
                  <a:pt x="6379914" y="4212196"/>
                </a:cubicBezTo>
                <a:cubicBezTo>
                  <a:pt x="6363047" y="4219761"/>
                  <a:pt x="6354614" y="4229869"/>
                  <a:pt x="6354614" y="4242520"/>
                </a:cubicBezTo>
                <a:cubicBezTo>
                  <a:pt x="6354614" y="4250457"/>
                  <a:pt x="6359326" y="4260007"/>
                  <a:pt x="6368752" y="4271169"/>
                </a:cubicBezTo>
                <a:cubicBezTo>
                  <a:pt x="6374953" y="4278362"/>
                  <a:pt x="6378054" y="4287664"/>
                  <a:pt x="6378054" y="4299074"/>
                </a:cubicBezTo>
                <a:cubicBezTo>
                  <a:pt x="6378054" y="4313213"/>
                  <a:pt x="6373961" y="4327910"/>
                  <a:pt x="6365776" y="4343165"/>
                </a:cubicBezTo>
                <a:cubicBezTo>
                  <a:pt x="6357590" y="4358419"/>
                  <a:pt x="6349652" y="4366047"/>
                  <a:pt x="6341963" y="4366047"/>
                </a:cubicBezTo>
                <a:cubicBezTo>
                  <a:pt x="6334770" y="4366047"/>
                  <a:pt x="6326460" y="4357365"/>
                  <a:pt x="6317035" y="4340002"/>
                </a:cubicBezTo>
                <a:cubicBezTo>
                  <a:pt x="6308601" y="4324623"/>
                  <a:pt x="6303082" y="4313709"/>
                  <a:pt x="6300477" y="4307260"/>
                </a:cubicBezTo>
                <a:cubicBezTo>
                  <a:pt x="6297873" y="4300811"/>
                  <a:pt x="6296571" y="4294609"/>
                  <a:pt x="6296571" y="4288656"/>
                </a:cubicBezTo>
                <a:cubicBezTo>
                  <a:pt x="6296571" y="4282455"/>
                  <a:pt x="6299299" y="4275386"/>
                  <a:pt x="6304756" y="4267448"/>
                </a:cubicBezTo>
                <a:cubicBezTo>
                  <a:pt x="6310461" y="4259015"/>
                  <a:pt x="6313314" y="4251697"/>
                  <a:pt x="6313314" y="4245496"/>
                </a:cubicBezTo>
                <a:cubicBezTo>
                  <a:pt x="6313314" y="4228133"/>
                  <a:pt x="6303144" y="4215854"/>
                  <a:pt x="6282804" y="4208661"/>
                </a:cubicBezTo>
                <a:cubicBezTo>
                  <a:pt x="6267674" y="4203204"/>
                  <a:pt x="6246962" y="4200476"/>
                  <a:pt x="6220668" y="4200476"/>
                </a:cubicBezTo>
                <a:close/>
                <a:moveTo>
                  <a:pt x="5823521" y="4200476"/>
                </a:moveTo>
                <a:cubicBezTo>
                  <a:pt x="5796732" y="4200724"/>
                  <a:pt x="5764238" y="4206553"/>
                  <a:pt x="5726038" y="4217963"/>
                </a:cubicBezTo>
                <a:cubicBezTo>
                  <a:pt x="5697513" y="4226397"/>
                  <a:pt x="5677173" y="4234892"/>
                  <a:pt x="5665019" y="4243450"/>
                </a:cubicBezTo>
                <a:cubicBezTo>
                  <a:pt x="5652864" y="4252007"/>
                  <a:pt x="5646787" y="4262239"/>
                  <a:pt x="5646787" y="4274146"/>
                </a:cubicBezTo>
                <a:cubicBezTo>
                  <a:pt x="5646787" y="4287292"/>
                  <a:pt x="5655594" y="4297338"/>
                  <a:pt x="5673204" y="4304283"/>
                </a:cubicBezTo>
                <a:cubicBezTo>
                  <a:pt x="5680646" y="4307260"/>
                  <a:pt x="5685607" y="4311167"/>
                  <a:pt x="5688087" y="4316003"/>
                </a:cubicBezTo>
                <a:cubicBezTo>
                  <a:pt x="5690568" y="4320840"/>
                  <a:pt x="5691808" y="4328840"/>
                  <a:pt x="5691808" y="4340002"/>
                </a:cubicBezTo>
                <a:cubicBezTo>
                  <a:pt x="5691808" y="4401022"/>
                  <a:pt x="5689824" y="4442817"/>
                  <a:pt x="5685855" y="4465390"/>
                </a:cubicBezTo>
                <a:cubicBezTo>
                  <a:pt x="5684862" y="4472087"/>
                  <a:pt x="5683003" y="4477358"/>
                  <a:pt x="5680274" y="4481203"/>
                </a:cubicBezTo>
                <a:cubicBezTo>
                  <a:pt x="5677545" y="4485047"/>
                  <a:pt x="5672584" y="4489326"/>
                  <a:pt x="5665391" y="4494039"/>
                </a:cubicBezTo>
                <a:cubicBezTo>
                  <a:pt x="5650508" y="4504209"/>
                  <a:pt x="5643067" y="4515743"/>
                  <a:pt x="5643067" y="4528642"/>
                </a:cubicBezTo>
                <a:cubicBezTo>
                  <a:pt x="5643067" y="4545757"/>
                  <a:pt x="5653236" y="4557787"/>
                  <a:pt x="5673576" y="4564732"/>
                </a:cubicBezTo>
                <a:cubicBezTo>
                  <a:pt x="5696397" y="4572422"/>
                  <a:pt x="5729759" y="4576267"/>
                  <a:pt x="5773663" y="4576267"/>
                </a:cubicBezTo>
                <a:cubicBezTo>
                  <a:pt x="5819800" y="4576267"/>
                  <a:pt x="5854775" y="4573786"/>
                  <a:pt x="5878587" y="4568825"/>
                </a:cubicBezTo>
                <a:cubicBezTo>
                  <a:pt x="5890494" y="4566345"/>
                  <a:pt x="5900044" y="4561322"/>
                  <a:pt x="5907237" y="4553756"/>
                </a:cubicBezTo>
                <a:cubicBezTo>
                  <a:pt x="5914430" y="4546191"/>
                  <a:pt x="5918027" y="4537323"/>
                  <a:pt x="5918027" y="4527153"/>
                </a:cubicBezTo>
                <a:cubicBezTo>
                  <a:pt x="5918027" y="4510534"/>
                  <a:pt x="5906865" y="4498876"/>
                  <a:pt x="5884540" y="4492179"/>
                </a:cubicBezTo>
                <a:cubicBezTo>
                  <a:pt x="5874371" y="4489202"/>
                  <a:pt x="5867735" y="4486288"/>
                  <a:pt x="5864635" y="4483435"/>
                </a:cubicBezTo>
                <a:cubicBezTo>
                  <a:pt x="5861534" y="4480582"/>
                  <a:pt x="5859116" y="4475436"/>
                  <a:pt x="5857379" y="4467994"/>
                </a:cubicBezTo>
                <a:cubicBezTo>
                  <a:pt x="5854651" y="4454352"/>
                  <a:pt x="5853286" y="4428803"/>
                  <a:pt x="5853286" y="4391348"/>
                </a:cubicBezTo>
                <a:cubicBezTo>
                  <a:pt x="5853286" y="4366295"/>
                  <a:pt x="5854340" y="4349862"/>
                  <a:pt x="5856449" y="4342048"/>
                </a:cubicBezTo>
                <a:cubicBezTo>
                  <a:pt x="5858558" y="4334235"/>
                  <a:pt x="5863084" y="4330328"/>
                  <a:pt x="5870030" y="4330328"/>
                </a:cubicBezTo>
                <a:cubicBezTo>
                  <a:pt x="5874494" y="4330328"/>
                  <a:pt x="5879331" y="4332933"/>
                  <a:pt x="5884540" y="4338142"/>
                </a:cubicBezTo>
                <a:cubicBezTo>
                  <a:pt x="5898431" y="4351784"/>
                  <a:pt x="5909656" y="4360838"/>
                  <a:pt x="5918213" y="4365303"/>
                </a:cubicBezTo>
                <a:cubicBezTo>
                  <a:pt x="5926771" y="4369768"/>
                  <a:pt x="5937374" y="4372000"/>
                  <a:pt x="5950025" y="4372000"/>
                </a:cubicBezTo>
                <a:cubicBezTo>
                  <a:pt x="5973093" y="4372000"/>
                  <a:pt x="5992565" y="4364435"/>
                  <a:pt x="6008440" y="4349304"/>
                </a:cubicBezTo>
                <a:cubicBezTo>
                  <a:pt x="6017121" y="4341366"/>
                  <a:pt x="6024191" y="4331258"/>
                  <a:pt x="6029648" y="4318980"/>
                </a:cubicBezTo>
                <a:cubicBezTo>
                  <a:pt x="6035105" y="4306702"/>
                  <a:pt x="6037833" y="4294733"/>
                  <a:pt x="6037833" y="4283075"/>
                </a:cubicBezTo>
                <a:cubicBezTo>
                  <a:pt x="6037833" y="4272657"/>
                  <a:pt x="6035601" y="4261805"/>
                  <a:pt x="6031136" y="4250519"/>
                </a:cubicBezTo>
                <a:cubicBezTo>
                  <a:pt x="6026671" y="4239233"/>
                  <a:pt x="6020966" y="4229993"/>
                  <a:pt x="6014021" y="4222800"/>
                </a:cubicBezTo>
                <a:cubicBezTo>
                  <a:pt x="5999634" y="4208165"/>
                  <a:pt x="5981155" y="4200848"/>
                  <a:pt x="5958582" y="4200848"/>
                </a:cubicBezTo>
                <a:cubicBezTo>
                  <a:pt x="5926584" y="4200848"/>
                  <a:pt x="5900663" y="4216351"/>
                  <a:pt x="5880820" y="4247356"/>
                </a:cubicBezTo>
                <a:cubicBezTo>
                  <a:pt x="5876355" y="4254550"/>
                  <a:pt x="5871642" y="4258147"/>
                  <a:pt x="5866681" y="4258147"/>
                </a:cubicBezTo>
                <a:cubicBezTo>
                  <a:pt x="5860232" y="4258147"/>
                  <a:pt x="5856387" y="4252689"/>
                  <a:pt x="5855147" y="4241775"/>
                </a:cubicBezTo>
                <a:cubicBezTo>
                  <a:pt x="5852914" y="4221684"/>
                  <a:pt x="5850372" y="4209777"/>
                  <a:pt x="5847519" y="4206057"/>
                </a:cubicBezTo>
                <a:cubicBezTo>
                  <a:pt x="5844667" y="4202336"/>
                  <a:pt x="5836667" y="4200476"/>
                  <a:pt x="5823521" y="4200476"/>
                </a:cubicBezTo>
                <a:close/>
                <a:moveTo>
                  <a:pt x="5413946" y="4200476"/>
                </a:moveTo>
                <a:cubicBezTo>
                  <a:pt x="5387157" y="4200724"/>
                  <a:pt x="5354663" y="4206553"/>
                  <a:pt x="5316463" y="4217963"/>
                </a:cubicBezTo>
                <a:cubicBezTo>
                  <a:pt x="5287938" y="4226397"/>
                  <a:pt x="5267598" y="4234892"/>
                  <a:pt x="5255444" y="4243450"/>
                </a:cubicBezTo>
                <a:cubicBezTo>
                  <a:pt x="5243289" y="4252007"/>
                  <a:pt x="5237212" y="4262239"/>
                  <a:pt x="5237212" y="4274146"/>
                </a:cubicBezTo>
                <a:cubicBezTo>
                  <a:pt x="5237212" y="4287292"/>
                  <a:pt x="5246018" y="4297338"/>
                  <a:pt x="5263630" y="4304283"/>
                </a:cubicBezTo>
                <a:cubicBezTo>
                  <a:pt x="5271071" y="4307260"/>
                  <a:pt x="5276032" y="4311167"/>
                  <a:pt x="5278512" y="4316003"/>
                </a:cubicBezTo>
                <a:cubicBezTo>
                  <a:pt x="5280993" y="4320840"/>
                  <a:pt x="5282233" y="4328840"/>
                  <a:pt x="5282233" y="4340002"/>
                </a:cubicBezTo>
                <a:cubicBezTo>
                  <a:pt x="5282233" y="4401022"/>
                  <a:pt x="5280250" y="4442817"/>
                  <a:pt x="5276280" y="4465390"/>
                </a:cubicBezTo>
                <a:cubicBezTo>
                  <a:pt x="5275287" y="4472087"/>
                  <a:pt x="5273427" y="4477358"/>
                  <a:pt x="5270699" y="4481203"/>
                </a:cubicBezTo>
                <a:cubicBezTo>
                  <a:pt x="5267970" y="4485047"/>
                  <a:pt x="5263009" y="4489326"/>
                  <a:pt x="5255816" y="4494039"/>
                </a:cubicBezTo>
                <a:cubicBezTo>
                  <a:pt x="5240933" y="4504209"/>
                  <a:pt x="5233492" y="4515743"/>
                  <a:pt x="5233492" y="4528642"/>
                </a:cubicBezTo>
                <a:cubicBezTo>
                  <a:pt x="5233492" y="4545757"/>
                  <a:pt x="5243661" y="4557787"/>
                  <a:pt x="5264002" y="4564732"/>
                </a:cubicBezTo>
                <a:cubicBezTo>
                  <a:pt x="5286822" y="4572422"/>
                  <a:pt x="5320185" y="4576267"/>
                  <a:pt x="5364088" y="4576267"/>
                </a:cubicBezTo>
                <a:cubicBezTo>
                  <a:pt x="5410225" y="4576267"/>
                  <a:pt x="5445200" y="4573786"/>
                  <a:pt x="5469012" y="4568825"/>
                </a:cubicBezTo>
                <a:cubicBezTo>
                  <a:pt x="5480918" y="4566345"/>
                  <a:pt x="5490468" y="4561322"/>
                  <a:pt x="5497662" y="4553756"/>
                </a:cubicBezTo>
                <a:cubicBezTo>
                  <a:pt x="5504855" y="4546191"/>
                  <a:pt x="5508452" y="4537323"/>
                  <a:pt x="5508452" y="4527153"/>
                </a:cubicBezTo>
                <a:cubicBezTo>
                  <a:pt x="5508452" y="4510534"/>
                  <a:pt x="5497289" y="4498876"/>
                  <a:pt x="5474965" y="4492179"/>
                </a:cubicBezTo>
                <a:cubicBezTo>
                  <a:pt x="5464795" y="4489202"/>
                  <a:pt x="5458160" y="4486288"/>
                  <a:pt x="5455059" y="4483435"/>
                </a:cubicBezTo>
                <a:cubicBezTo>
                  <a:pt x="5451959" y="4480582"/>
                  <a:pt x="5449541" y="4475436"/>
                  <a:pt x="5447804" y="4467994"/>
                </a:cubicBezTo>
                <a:cubicBezTo>
                  <a:pt x="5445075" y="4454352"/>
                  <a:pt x="5443712" y="4428803"/>
                  <a:pt x="5443712" y="4391348"/>
                </a:cubicBezTo>
                <a:cubicBezTo>
                  <a:pt x="5443712" y="4366295"/>
                  <a:pt x="5444765" y="4349862"/>
                  <a:pt x="5446874" y="4342048"/>
                </a:cubicBezTo>
                <a:cubicBezTo>
                  <a:pt x="5448982" y="4334235"/>
                  <a:pt x="5453509" y="4330328"/>
                  <a:pt x="5460455" y="4330328"/>
                </a:cubicBezTo>
                <a:cubicBezTo>
                  <a:pt x="5464919" y="4330328"/>
                  <a:pt x="5469756" y="4332933"/>
                  <a:pt x="5474965" y="4338142"/>
                </a:cubicBezTo>
                <a:cubicBezTo>
                  <a:pt x="5488856" y="4351784"/>
                  <a:pt x="5500080" y="4360838"/>
                  <a:pt x="5508638" y="4365303"/>
                </a:cubicBezTo>
                <a:cubicBezTo>
                  <a:pt x="5517195" y="4369768"/>
                  <a:pt x="5527799" y="4372000"/>
                  <a:pt x="5540450" y="4372000"/>
                </a:cubicBezTo>
                <a:cubicBezTo>
                  <a:pt x="5563518" y="4372000"/>
                  <a:pt x="5582990" y="4364435"/>
                  <a:pt x="5598865" y="4349304"/>
                </a:cubicBezTo>
                <a:cubicBezTo>
                  <a:pt x="5607546" y="4341366"/>
                  <a:pt x="5614616" y="4331258"/>
                  <a:pt x="5620073" y="4318980"/>
                </a:cubicBezTo>
                <a:cubicBezTo>
                  <a:pt x="5625530" y="4306702"/>
                  <a:pt x="5628258" y="4294733"/>
                  <a:pt x="5628258" y="4283075"/>
                </a:cubicBezTo>
                <a:cubicBezTo>
                  <a:pt x="5628258" y="4272657"/>
                  <a:pt x="5626026" y="4261805"/>
                  <a:pt x="5621562" y="4250519"/>
                </a:cubicBezTo>
                <a:cubicBezTo>
                  <a:pt x="5617096" y="4239233"/>
                  <a:pt x="5611391" y="4229993"/>
                  <a:pt x="5604446" y="4222800"/>
                </a:cubicBezTo>
                <a:cubicBezTo>
                  <a:pt x="5590059" y="4208165"/>
                  <a:pt x="5571580" y="4200848"/>
                  <a:pt x="5549008" y="4200848"/>
                </a:cubicBezTo>
                <a:cubicBezTo>
                  <a:pt x="5517009" y="4200848"/>
                  <a:pt x="5491088" y="4216351"/>
                  <a:pt x="5471245" y="4247356"/>
                </a:cubicBezTo>
                <a:cubicBezTo>
                  <a:pt x="5466780" y="4254550"/>
                  <a:pt x="5462067" y="4258147"/>
                  <a:pt x="5457106" y="4258147"/>
                </a:cubicBezTo>
                <a:cubicBezTo>
                  <a:pt x="5450657" y="4258147"/>
                  <a:pt x="5446812" y="4252689"/>
                  <a:pt x="5445572" y="4241775"/>
                </a:cubicBezTo>
                <a:cubicBezTo>
                  <a:pt x="5443340" y="4221684"/>
                  <a:pt x="5440797" y="4209777"/>
                  <a:pt x="5437944" y="4206057"/>
                </a:cubicBezTo>
                <a:cubicBezTo>
                  <a:pt x="5435091" y="4202336"/>
                  <a:pt x="5427092" y="4200476"/>
                  <a:pt x="5413946" y="4200476"/>
                </a:cubicBezTo>
                <a:close/>
                <a:moveTo>
                  <a:pt x="2794571" y="4200476"/>
                </a:moveTo>
                <a:cubicBezTo>
                  <a:pt x="2767782" y="4200724"/>
                  <a:pt x="2735288" y="4206553"/>
                  <a:pt x="2697089" y="4217963"/>
                </a:cubicBezTo>
                <a:cubicBezTo>
                  <a:pt x="2668563" y="4226397"/>
                  <a:pt x="2648224" y="4234892"/>
                  <a:pt x="2636069" y="4243450"/>
                </a:cubicBezTo>
                <a:cubicBezTo>
                  <a:pt x="2623915" y="4252007"/>
                  <a:pt x="2617838" y="4262239"/>
                  <a:pt x="2617838" y="4274146"/>
                </a:cubicBezTo>
                <a:cubicBezTo>
                  <a:pt x="2617838" y="4287292"/>
                  <a:pt x="2626644" y="4297338"/>
                  <a:pt x="2644255" y="4304283"/>
                </a:cubicBezTo>
                <a:cubicBezTo>
                  <a:pt x="2651696" y="4307260"/>
                  <a:pt x="2656657" y="4311167"/>
                  <a:pt x="2659138" y="4316003"/>
                </a:cubicBezTo>
                <a:cubicBezTo>
                  <a:pt x="2661618" y="4320840"/>
                  <a:pt x="2662858" y="4328840"/>
                  <a:pt x="2662858" y="4340002"/>
                </a:cubicBezTo>
                <a:cubicBezTo>
                  <a:pt x="2662858" y="4401022"/>
                  <a:pt x="2660874" y="4442817"/>
                  <a:pt x="2656905" y="4465390"/>
                </a:cubicBezTo>
                <a:cubicBezTo>
                  <a:pt x="2655913" y="4472087"/>
                  <a:pt x="2654052" y="4477358"/>
                  <a:pt x="2651324" y="4481203"/>
                </a:cubicBezTo>
                <a:cubicBezTo>
                  <a:pt x="2648596" y="4485047"/>
                  <a:pt x="2643635" y="4489326"/>
                  <a:pt x="2636442" y="4494039"/>
                </a:cubicBezTo>
                <a:cubicBezTo>
                  <a:pt x="2621559" y="4504209"/>
                  <a:pt x="2614117" y="4515743"/>
                  <a:pt x="2614117" y="4528642"/>
                </a:cubicBezTo>
                <a:cubicBezTo>
                  <a:pt x="2614117" y="4545757"/>
                  <a:pt x="2624287" y="4557787"/>
                  <a:pt x="2644627" y="4564732"/>
                </a:cubicBezTo>
                <a:cubicBezTo>
                  <a:pt x="2667448" y="4572422"/>
                  <a:pt x="2700810" y="4576267"/>
                  <a:pt x="2744714" y="4576267"/>
                </a:cubicBezTo>
                <a:cubicBezTo>
                  <a:pt x="2790850" y="4576267"/>
                  <a:pt x="2825825" y="4573786"/>
                  <a:pt x="2849637" y="4568825"/>
                </a:cubicBezTo>
                <a:cubicBezTo>
                  <a:pt x="2861544" y="4566345"/>
                  <a:pt x="2871093" y="4561322"/>
                  <a:pt x="2878287" y="4553756"/>
                </a:cubicBezTo>
                <a:cubicBezTo>
                  <a:pt x="2885481" y="4546191"/>
                  <a:pt x="2889077" y="4537323"/>
                  <a:pt x="2889077" y="4527153"/>
                </a:cubicBezTo>
                <a:cubicBezTo>
                  <a:pt x="2889077" y="4510534"/>
                  <a:pt x="2877915" y="4498876"/>
                  <a:pt x="2855591" y="4492179"/>
                </a:cubicBezTo>
                <a:cubicBezTo>
                  <a:pt x="2845421" y="4489202"/>
                  <a:pt x="2838785" y="4486288"/>
                  <a:pt x="2835685" y="4483435"/>
                </a:cubicBezTo>
                <a:cubicBezTo>
                  <a:pt x="2832585" y="4480582"/>
                  <a:pt x="2830166" y="4475436"/>
                  <a:pt x="2828429" y="4467994"/>
                </a:cubicBezTo>
                <a:cubicBezTo>
                  <a:pt x="2825701" y="4454352"/>
                  <a:pt x="2824337" y="4428803"/>
                  <a:pt x="2824337" y="4391348"/>
                </a:cubicBezTo>
                <a:cubicBezTo>
                  <a:pt x="2824337" y="4366295"/>
                  <a:pt x="2825391" y="4349862"/>
                  <a:pt x="2827500" y="4342048"/>
                </a:cubicBezTo>
                <a:cubicBezTo>
                  <a:pt x="2829608" y="4334235"/>
                  <a:pt x="2834134" y="4330328"/>
                  <a:pt x="2841080" y="4330328"/>
                </a:cubicBezTo>
                <a:cubicBezTo>
                  <a:pt x="2845545" y="4330328"/>
                  <a:pt x="2850382" y="4332933"/>
                  <a:pt x="2855591" y="4338142"/>
                </a:cubicBezTo>
                <a:cubicBezTo>
                  <a:pt x="2869481" y="4351784"/>
                  <a:pt x="2880706" y="4360838"/>
                  <a:pt x="2889263" y="4365303"/>
                </a:cubicBezTo>
                <a:cubicBezTo>
                  <a:pt x="2897821" y="4369768"/>
                  <a:pt x="2908425" y="4372000"/>
                  <a:pt x="2921075" y="4372000"/>
                </a:cubicBezTo>
                <a:cubicBezTo>
                  <a:pt x="2944144" y="4372000"/>
                  <a:pt x="2963615" y="4364435"/>
                  <a:pt x="2979490" y="4349304"/>
                </a:cubicBezTo>
                <a:cubicBezTo>
                  <a:pt x="2988172" y="4341366"/>
                  <a:pt x="2995241" y="4331258"/>
                  <a:pt x="3000698" y="4318980"/>
                </a:cubicBezTo>
                <a:cubicBezTo>
                  <a:pt x="3006156" y="4306702"/>
                  <a:pt x="3008884" y="4294733"/>
                  <a:pt x="3008884" y="4283075"/>
                </a:cubicBezTo>
                <a:cubicBezTo>
                  <a:pt x="3008884" y="4272657"/>
                  <a:pt x="3006651" y="4261805"/>
                  <a:pt x="3002186" y="4250519"/>
                </a:cubicBezTo>
                <a:cubicBezTo>
                  <a:pt x="2997722" y="4239233"/>
                  <a:pt x="2992017" y="4229993"/>
                  <a:pt x="2985071" y="4222800"/>
                </a:cubicBezTo>
                <a:cubicBezTo>
                  <a:pt x="2970684" y="4208165"/>
                  <a:pt x="2952205" y="4200848"/>
                  <a:pt x="2929633" y="4200848"/>
                </a:cubicBezTo>
                <a:cubicBezTo>
                  <a:pt x="2897635" y="4200848"/>
                  <a:pt x="2871714" y="4216351"/>
                  <a:pt x="2851870" y="4247356"/>
                </a:cubicBezTo>
                <a:cubicBezTo>
                  <a:pt x="2847405" y="4254550"/>
                  <a:pt x="2842692" y="4258147"/>
                  <a:pt x="2837731" y="4258147"/>
                </a:cubicBezTo>
                <a:cubicBezTo>
                  <a:pt x="2831282" y="4258147"/>
                  <a:pt x="2827437" y="4252689"/>
                  <a:pt x="2826197" y="4241775"/>
                </a:cubicBezTo>
                <a:cubicBezTo>
                  <a:pt x="2823965" y="4221684"/>
                  <a:pt x="2821423" y="4209777"/>
                  <a:pt x="2818570" y="4206057"/>
                </a:cubicBezTo>
                <a:cubicBezTo>
                  <a:pt x="2815717" y="4202336"/>
                  <a:pt x="2807718" y="4200476"/>
                  <a:pt x="2794571" y="4200476"/>
                </a:cubicBezTo>
                <a:close/>
                <a:moveTo>
                  <a:pt x="8585472" y="4198243"/>
                </a:moveTo>
                <a:cubicBezTo>
                  <a:pt x="8555955" y="4198243"/>
                  <a:pt x="8528546" y="4203576"/>
                  <a:pt x="8503245" y="4214242"/>
                </a:cubicBezTo>
                <a:cubicBezTo>
                  <a:pt x="8469510" y="4228381"/>
                  <a:pt x="8441730" y="4249837"/>
                  <a:pt x="8419902" y="4278610"/>
                </a:cubicBezTo>
                <a:cubicBezTo>
                  <a:pt x="8394601" y="4311849"/>
                  <a:pt x="8381950" y="4349304"/>
                  <a:pt x="8381950" y="4390976"/>
                </a:cubicBezTo>
                <a:cubicBezTo>
                  <a:pt x="8381950" y="4421981"/>
                  <a:pt x="8389268" y="4451499"/>
                  <a:pt x="8403903" y="4479528"/>
                </a:cubicBezTo>
                <a:cubicBezTo>
                  <a:pt x="8415065" y="4500612"/>
                  <a:pt x="8429203" y="4518596"/>
                  <a:pt x="8446318" y="4533479"/>
                </a:cubicBezTo>
                <a:cubicBezTo>
                  <a:pt x="8481541" y="4563740"/>
                  <a:pt x="8525197" y="4578871"/>
                  <a:pt x="8577287" y="4578871"/>
                </a:cubicBezTo>
                <a:cubicBezTo>
                  <a:pt x="8628881" y="4578871"/>
                  <a:pt x="8674398" y="4564112"/>
                  <a:pt x="8713837" y="4534595"/>
                </a:cubicBezTo>
                <a:cubicBezTo>
                  <a:pt x="8736161" y="4517976"/>
                  <a:pt x="8747323" y="4500736"/>
                  <a:pt x="8747323" y="4482877"/>
                </a:cubicBezTo>
                <a:cubicBezTo>
                  <a:pt x="8747323" y="4474443"/>
                  <a:pt x="8744223" y="4466258"/>
                  <a:pt x="8738022" y="4458320"/>
                </a:cubicBezTo>
                <a:cubicBezTo>
                  <a:pt x="8731820" y="4450383"/>
                  <a:pt x="8725495" y="4446414"/>
                  <a:pt x="8719046" y="4446414"/>
                </a:cubicBezTo>
                <a:cubicBezTo>
                  <a:pt x="8714085" y="4446414"/>
                  <a:pt x="8707388" y="4449391"/>
                  <a:pt x="8698954" y="4455344"/>
                </a:cubicBezTo>
                <a:cubicBezTo>
                  <a:pt x="8689528" y="4462041"/>
                  <a:pt x="8677560" y="4467684"/>
                  <a:pt x="8663050" y="4472273"/>
                </a:cubicBezTo>
                <a:cubicBezTo>
                  <a:pt x="8648538" y="4476862"/>
                  <a:pt x="8635330" y="4479156"/>
                  <a:pt x="8623424" y="4479156"/>
                </a:cubicBezTo>
                <a:cubicBezTo>
                  <a:pt x="8603332" y="4479156"/>
                  <a:pt x="8584542" y="4472025"/>
                  <a:pt x="8567055" y="4457762"/>
                </a:cubicBezTo>
                <a:cubicBezTo>
                  <a:pt x="8549568" y="4443499"/>
                  <a:pt x="8540824" y="4428307"/>
                  <a:pt x="8540824" y="4412184"/>
                </a:cubicBezTo>
                <a:cubicBezTo>
                  <a:pt x="8540824" y="4405486"/>
                  <a:pt x="8544668" y="4402138"/>
                  <a:pt x="8552358" y="4402138"/>
                </a:cubicBezTo>
                <a:lnTo>
                  <a:pt x="8727232" y="4402138"/>
                </a:lnTo>
                <a:cubicBezTo>
                  <a:pt x="8737898" y="4402138"/>
                  <a:pt x="8746579" y="4396991"/>
                  <a:pt x="8753276" y="4386697"/>
                </a:cubicBezTo>
                <a:cubicBezTo>
                  <a:pt x="8759974" y="4376403"/>
                  <a:pt x="8763322" y="4363194"/>
                  <a:pt x="8763322" y="4347071"/>
                </a:cubicBezTo>
                <a:cubicBezTo>
                  <a:pt x="8763322" y="4327228"/>
                  <a:pt x="8757493" y="4306888"/>
                  <a:pt x="8745835" y="4286052"/>
                </a:cubicBezTo>
                <a:cubicBezTo>
                  <a:pt x="8735665" y="4267696"/>
                  <a:pt x="8722270" y="4251821"/>
                  <a:pt x="8705652" y="4238427"/>
                </a:cubicBezTo>
                <a:cubicBezTo>
                  <a:pt x="8672661" y="4211638"/>
                  <a:pt x="8632602" y="4198243"/>
                  <a:pt x="8585472" y="4198243"/>
                </a:cubicBezTo>
                <a:close/>
                <a:moveTo>
                  <a:pt x="7470750" y="4197871"/>
                </a:moveTo>
                <a:cubicBezTo>
                  <a:pt x="7405513" y="4197871"/>
                  <a:pt x="7350076" y="4217467"/>
                  <a:pt x="7304435" y="4256658"/>
                </a:cubicBezTo>
                <a:cubicBezTo>
                  <a:pt x="7260778" y="4293865"/>
                  <a:pt x="7238950" y="4341738"/>
                  <a:pt x="7238950" y="4400277"/>
                </a:cubicBezTo>
                <a:cubicBezTo>
                  <a:pt x="7238950" y="4452863"/>
                  <a:pt x="7256810" y="4495527"/>
                  <a:pt x="7292529" y="4528270"/>
                </a:cubicBezTo>
                <a:cubicBezTo>
                  <a:pt x="7329239" y="4562004"/>
                  <a:pt x="7377237" y="4578871"/>
                  <a:pt x="7436520" y="4578871"/>
                </a:cubicBezTo>
                <a:cubicBezTo>
                  <a:pt x="7497291" y="4578871"/>
                  <a:pt x="7551241" y="4560888"/>
                  <a:pt x="7598370" y="4524921"/>
                </a:cubicBezTo>
                <a:cubicBezTo>
                  <a:pt x="7647732" y="4487218"/>
                  <a:pt x="7672412" y="4441453"/>
                  <a:pt x="7672412" y="4387627"/>
                </a:cubicBezTo>
                <a:cubicBezTo>
                  <a:pt x="7672412" y="4356869"/>
                  <a:pt x="7664723" y="4327352"/>
                  <a:pt x="7649344" y="4299074"/>
                </a:cubicBezTo>
                <a:cubicBezTo>
                  <a:pt x="7634461" y="4272037"/>
                  <a:pt x="7614741" y="4250085"/>
                  <a:pt x="7590185" y="4233218"/>
                </a:cubicBezTo>
                <a:cubicBezTo>
                  <a:pt x="7555954" y="4209653"/>
                  <a:pt x="7516143" y="4197871"/>
                  <a:pt x="7470750" y="4197871"/>
                </a:cubicBezTo>
                <a:close/>
                <a:moveTo>
                  <a:pt x="5024016" y="4197871"/>
                </a:moveTo>
                <a:cubicBezTo>
                  <a:pt x="4975151" y="4197871"/>
                  <a:pt x="4928270" y="4209777"/>
                  <a:pt x="4883373" y="4233590"/>
                </a:cubicBezTo>
                <a:cubicBezTo>
                  <a:pt x="4867002" y="4242520"/>
                  <a:pt x="4854042" y="4252938"/>
                  <a:pt x="4844492" y="4264844"/>
                </a:cubicBezTo>
                <a:cubicBezTo>
                  <a:pt x="4834942" y="4276750"/>
                  <a:pt x="4830167" y="4288656"/>
                  <a:pt x="4830167" y="4300563"/>
                </a:cubicBezTo>
                <a:cubicBezTo>
                  <a:pt x="4830167" y="4312221"/>
                  <a:pt x="4834012" y="4321647"/>
                  <a:pt x="4841702" y="4328840"/>
                </a:cubicBezTo>
                <a:cubicBezTo>
                  <a:pt x="4849392" y="4336033"/>
                  <a:pt x="4859313" y="4339630"/>
                  <a:pt x="4871467" y="4339630"/>
                </a:cubicBezTo>
                <a:cubicBezTo>
                  <a:pt x="4895528" y="4339630"/>
                  <a:pt x="4918596" y="4323879"/>
                  <a:pt x="4940672" y="4292377"/>
                </a:cubicBezTo>
                <a:cubicBezTo>
                  <a:pt x="4949354" y="4280471"/>
                  <a:pt x="4956609" y="4272285"/>
                  <a:pt x="4962438" y="4267820"/>
                </a:cubicBezTo>
                <a:cubicBezTo>
                  <a:pt x="4968268" y="4263355"/>
                  <a:pt x="4974903" y="4261123"/>
                  <a:pt x="4982344" y="4261123"/>
                </a:cubicBezTo>
                <a:cubicBezTo>
                  <a:pt x="4994747" y="4261123"/>
                  <a:pt x="5003676" y="4267014"/>
                  <a:pt x="5009133" y="4278796"/>
                </a:cubicBezTo>
                <a:cubicBezTo>
                  <a:pt x="5014590" y="4290579"/>
                  <a:pt x="5017319" y="4309616"/>
                  <a:pt x="5017319" y="4335909"/>
                </a:cubicBezTo>
                <a:cubicBezTo>
                  <a:pt x="5017319" y="4346327"/>
                  <a:pt x="5015459" y="4352962"/>
                  <a:pt x="5011738" y="4355815"/>
                </a:cubicBezTo>
                <a:cubicBezTo>
                  <a:pt x="5008017" y="4358668"/>
                  <a:pt x="4998963" y="4360094"/>
                  <a:pt x="4984577" y="4360094"/>
                </a:cubicBezTo>
                <a:cubicBezTo>
                  <a:pt x="4919837" y="4360342"/>
                  <a:pt x="4871219" y="4376093"/>
                  <a:pt x="4838726" y="4407347"/>
                </a:cubicBezTo>
                <a:cubicBezTo>
                  <a:pt x="4817889" y="4427190"/>
                  <a:pt x="4807471" y="4450011"/>
                  <a:pt x="4807471" y="4475808"/>
                </a:cubicBezTo>
                <a:cubicBezTo>
                  <a:pt x="4807471" y="4491931"/>
                  <a:pt x="4811317" y="4507372"/>
                  <a:pt x="4819006" y="4522130"/>
                </a:cubicBezTo>
                <a:cubicBezTo>
                  <a:pt x="4826695" y="4536889"/>
                  <a:pt x="4837113" y="4548857"/>
                  <a:pt x="4850259" y="4558035"/>
                </a:cubicBezTo>
                <a:cubicBezTo>
                  <a:pt x="4870351" y="4571926"/>
                  <a:pt x="4896644" y="4578871"/>
                  <a:pt x="4929139" y="4578871"/>
                </a:cubicBezTo>
                <a:cubicBezTo>
                  <a:pt x="4960640" y="4578871"/>
                  <a:pt x="4988793" y="4569817"/>
                  <a:pt x="5013598" y="4551710"/>
                </a:cubicBezTo>
                <a:cubicBezTo>
                  <a:pt x="5021784" y="4545509"/>
                  <a:pt x="5028358" y="4542408"/>
                  <a:pt x="5033319" y="4542408"/>
                </a:cubicBezTo>
                <a:cubicBezTo>
                  <a:pt x="5037783" y="4542408"/>
                  <a:pt x="5042620" y="4545633"/>
                  <a:pt x="5047829" y="4552082"/>
                </a:cubicBezTo>
                <a:cubicBezTo>
                  <a:pt x="5062960" y="4569941"/>
                  <a:pt x="5083547" y="4578871"/>
                  <a:pt x="5109592" y="4578871"/>
                </a:cubicBezTo>
                <a:cubicBezTo>
                  <a:pt x="5129932" y="4578871"/>
                  <a:pt x="5149404" y="4573414"/>
                  <a:pt x="5168007" y="4562500"/>
                </a:cubicBezTo>
                <a:cubicBezTo>
                  <a:pt x="5183138" y="4553818"/>
                  <a:pt x="5195478" y="4543028"/>
                  <a:pt x="5205028" y="4530130"/>
                </a:cubicBezTo>
                <a:cubicBezTo>
                  <a:pt x="5214578" y="4517231"/>
                  <a:pt x="5219353" y="4504829"/>
                  <a:pt x="5219353" y="4492923"/>
                </a:cubicBezTo>
                <a:cubicBezTo>
                  <a:pt x="5219353" y="4483745"/>
                  <a:pt x="5215384" y="4478536"/>
                  <a:pt x="5207447" y="4477296"/>
                </a:cubicBezTo>
                <a:cubicBezTo>
                  <a:pt x="5199509" y="4476056"/>
                  <a:pt x="5194300" y="4474691"/>
                  <a:pt x="5191820" y="4473203"/>
                </a:cubicBezTo>
                <a:cubicBezTo>
                  <a:pt x="5189339" y="4471715"/>
                  <a:pt x="5186735" y="4468242"/>
                  <a:pt x="5184006" y="4462785"/>
                </a:cubicBezTo>
                <a:cubicBezTo>
                  <a:pt x="5178549" y="4451375"/>
                  <a:pt x="5175821" y="4426446"/>
                  <a:pt x="5175821" y="4387999"/>
                </a:cubicBezTo>
                <a:lnTo>
                  <a:pt x="5176565" y="4332561"/>
                </a:lnTo>
                <a:cubicBezTo>
                  <a:pt x="5176565" y="4306268"/>
                  <a:pt x="5173402" y="4285618"/>
                  <a:pt x="5167077" y="4270611"/>
                </a:cubicBezTo>
                <a:cubicBezTo>
                  <a:pt x="5160753" y="4255604"/>
                  <a:pt x="5149652" y="4242271"/>
                  <a:pt x="5133777" y="4230613"/>
                </a:cubicBezTo>
                <a:cubicBezTo>
                  <a:pt x="5103763" y="4208785"/>
                  <a:pt x="5067177" y="4197871"/>
                  <a:pt x="5024016" y="4197871"/>
                </a:cubicBezTo>
                <a:close/>
                <a:moveTo>
                  <a:pt x="2393926" y="4197871"/>
                </a:moveTo>
                <a:cubicBezTo>
                  <a:pt x="2328690" y="4197871"/>
                  <a:pt x="2273251" y="4217467"/>
                  <a:pt x="2227610" y="4256658"/>
                </a:cubicBezTo>
                <a:cubicBezTo>
                  <a:pt x="2183954" y="4293865"/>
                  <a:pt x="2162126" y="4341738"/>
                  <a:pt x="2162126" y="4400277"/>
                </a:cubicBezTo>
                <a:cubicBezTo>
                  <a:pt x="2162126" y="4452863"/>
                  <a:pt x="2179986" y="4495527"/>
                  <a:pt x="2215704" y="4528270"/>
                </a:cubicBezTo>
                <a:cubicBezTo>
                  <a:pt x="2252415" y="4562004"/>
                  <a:pt x="2300412" y="4578871"/>
                  <a:pt x="2359695" y="4578871"/>
                </a:cubicBezTo>
                <a:cubicBezTo>
                  <a:pt x="2420467" y="4578871"/>
                  <a:pt x="2474417" y="4560888"/>
                  <a:pt x="2521546" y="4524921"/>
                </a:cubicBezTo>
                <a:cubicBezTo>
                  <a:pt x="2570907" y="4487218"/>
                  <a:pt x="2595588" y="4441453"/>
                  <a:pt x="2595588" y="4387627"/>
                </a:cubicBezTo>
                <a:cubicBezTo>
                  <a:pt x="2595588" y="4356869"/>
                  <a:pt x="2587899" y="4327352"/>
                  <a:pt x="2572520" y="4299074"/>
                </a:cubicBezTo>
                <a:cubicBezTo>
                  <a:pt x="2557637" y="4272037"/>
                  <a:pt x="2537917" y="4250085"/>
                  <a:pt x="2513361" y="4233218"/>
                </a:cubicBezTo>
                <a:cubicBezTo>
                  <a:pt x="2479130" y="4209653"/>
                  <a:pt x="2439318" y="4197871"/>
                  <a:pt x="2393926" y="4197871"/>
                </a:cubicBezTo>
                <a:close/>
                <a:moveTo>
                  <a:pt x="3884440" y="4188197"/>
                </a:moveTo>
                <a:cubicBezTo>
                  <a:pt x="3857899" y="4188197"/>
                  <a:pt x="3835698" y="4197871"/>
                  <a:pt x="3817839" y="4217219"/>
                </a:cubicBezTo>
                <a:cubicBezTo>
                  <a:pt x="3802956" y="4232846"/>
                  <a:pt x="3795515" y="4252069"/>
                  <a:pt x="3795515" y="4274890"/>
                </a:cubicBezTo>
                <a:cubicBezTo>
                  <a:pt x="3795515" y="4300935"/>
                  <a:pt x="3804320" y="4322391"/>
                  <a:pt x="3821932" y="4339258"/>
                </a:cubicBezTo>
                <a:cubicBezTo>
                  <a:pt x="3839295" y="4355629"/>
                  <a:pt x="3859759" y="4363814"/>
                  <a:pt x="3883324" y="4363814"/>
                </a:cubicBezTo>
                <a:cubicBezTo>
                  <a:pt x="3906888" y="4363814"/>
                  <a:pt x="3927352" y="4355629"/>
                  <a:pt x="3944715" y="4339258"/>
                </a:cubicBezTo>
                <a:cubicBezTo>
                  <a:pt x="3962326" y="4322391"/>
                  <a:pt x="3971132" y="4300935"/>
                  <a:pt x="3971132" y="4274890"/>
                </a:cubicBezTo>
                <a:cubicBezTo>
                  <a:pt x="3971132" y="4251077"/>
                  <a:pt x="3962636" y="4230675"/>
                  <a:pt x="3945645" y="4213684"/>
                </a:cubicBezTo>
                <a:cubicBezTo>
                  <a:pt x="3928654" y="4196693"/>
                  <a:pt x="3908252" y="4188197"/>
                  <a:pt x="3884440" y="4188197"/>
                </a:cubicBezTo>
                <a:close/>
                <a:moveTo>
                  <a:pt x="6993830" y="4136107"/>
                </a:moveTo>
                <a:cubicBezTo>
                  <a:pt x="7010697" y="4136107"/>
                  <a:pt x="7025084" y="4140696"/>
                  <a:pt x="7036991" y="4149874"/>
                </a:cubicBezTo>
                <a:cubicBezTo>
                  <a:pt x="7055842" y="4164261"/>
                  <a:pt x="7065268" y="4187577"/>
                  <a:pt x="7065268" y="4219823"/>
                </a:cubicBezTo>
                <a:cubicBezTo>
                  <a:pt x="7065268" y="4250829"/>
                  <a:pt x="7057206" y="4272905"/>
                  <a:pt x="7041083" y="4286052"/>
                </a:cubicBezTo>
                <a:cubicBezTo>
                  <a:pt x="7029921" y="4295230"/>
                  <a:pt x="7016155" y="4299818"/>
                  <a:pt x="6999784" y="4299818"/>
                </a:cubicBezTo>
                <a:cubicBezTo>
                  <a:pt x="6988869" y="4299818"/>
                  <a:pt x="6979816" y="4298082"/>
                  <a:pt x="6972622" y="4294609"/>
                </a:cubicBezTo>
                <a:cubicBezTo>
                  <a:pt x="6968405" y="4292625"/>
                  <a:pt x="6966297" y="4286796"/>
                  <a:pt x="6966297" y="4277122"/>
                </a:cubicBezTo>
                <a:lnTo>
                  <a:pt x="6966297" y="4150618"/>
                </a:lnTo>
                <a:cubicBezTo>
                  <a:pt x="6966297" y="4140944"/>
                  <a:pt x="6975475" y="4136107"/>
                  <a:pt x="6993830" y="4136107"/>
                </a:cubicBezTo>
                <a:close/>
                <a:moveTo>
                  <a:pt x="8215784" y="4108574"/>
                </a:moveTo>
                <a:cubicBezTo>
                  <a:pt x="8209583" y="4108574"/>
                  <a:pt x="8204374" y="4109690"/>
                  <a:pt x="8200157" y="4111923"/>
                </a:cubicBezTo>
                <a:lnTo>
                  <a:pt x="8029749" y="4219079"/>
                </a:lnTo>
                <a:cubicBezTo>
                  <a:pt x="8024292" y="4222552"/>
                  <a:pt x="8021439" y="4228009"/>
                  <a:pt x="8021191" y="4235450"/>
                </a:cubicBezTo>
                <a:lnTo>
                  <a:pt x="8021191" y="4251821"/>
                </a:lnTo>
                <a:cubicBezTo>
                  <a:pt x="8021191" y="4260503"/>
                  <a:pt x="8022183" y="4266022"/>
                  <a:pt x="8024168" y="4268378"/>
                </a:cubicBezTo>
                <a:cubicBezTo>
                  <a:pt x="8026152" y="4270735"/>
                  <a:pt x="8030740" y="4271913"/>
                  <a:pt x="8037934" y="4271913"/>
                </a:cubicBezTo>
                <a:lnTo>
                  <a:pt x="8076257" y="4271913"/>
                </a:lnTo>
                <a:cubicBezTo>
                  <a:pt x="8081963" y="4271913"/>
                  <a:pt x="8085498" y="4272595"/>
                  <a:pt x="8086861" y="4273959"/>
                </a:cubicBezTo>
                <a:cubicBezTo>
                  <a:pt x="8088226" y="4275324"/>
                  <a:pt x="8088908" y="4278858"/>
                  <a:pt x="8088908" y="4284563"/>
                </a:cubicBezTo>
                <a:lnTo>
                  <a:pt x="8088908" y="4456460"/>
                </a:lnTo>
                <a:cubicBezTo>
                  <a:pt x="8088908" y="4493171"/>
                  <a:pt x="8100938" y="4522750"/>
                  <a:pt x="8124999" y="4545199"/>
                </a:cubicBezTo>
                <a:cubicBezTo>
                  <a:pt x="8149059" y="4567647"/>
                  <a:pt x="8180934" y="4578871"/>
                  <a:pt x="8220621" y="4578871"/>
                </a:cubicBezTo>
                <a:cubicBezTo>
                  <a:pt x="8270726" y="4578871"/>
                  <a:pt x="8313391" y="4563864"/>
                  <a:pt x="8348613" y="4533851"/>
                </a:cubicBezTo>
                <a:cubicBezTo>
                  <a:pt x="8365480" y="4519712"/>
                  <a:pt x="8373914" y="4504953"/>
                  <a:pt x="8373914" y="4489574"/>
                </a:cubicBezTo>
                <a:cubicBezTo>
                  <a:pt x="8373914" y="4481141"/>
                  <a:pt x="8371434" y="4473327"/>
                  <a:pt x="8366472" y="4466134"/>
                </a:cubicBezTo>
                <a:cubicBezTo>
                  <a:pt x="8361512" y="4458940"/>
                  <a:pt x="8356054" y="4455344"/>
                  <a:pt x="8350101" y="4455344"/>
                </a:cubicBezTo>
                <a:cubicBezTo>
                  <a:pt x="8346380" y="4455344"/>
                  <a:pt x="8342660" y="4456460"/>
                  <a:pt x="8338939" y="4458692"/>
                </a:cubicBezTo>
                <a:cubicBezTo>
                  <a:pt x="8323064" y="4467622"/>
                  <a:pt x="8310290" y="4472087"/>
                  <a:pt x="8300616" y="4472087"/>
                </a:cubicBezTo>
                <a:cubicBezTo>
                  <a:pt x="8289206" y="4472087"/>
                  <a:pt x="8279842" y="4467374"/>
                  <a:pt x="8272525" y="4457948"/>
                </a:cubicBezTo>
                <a:cubicBezTo>
                  <a:pt x="8265208" y="4448522"/>
                  <a:pt x="8261548" y="4436368"/>
                  <a:pt x="8261548" y="4421485"/>
                </a:cubicBezTo>
                <a:lnTo>
                  <a:pt x="8261548" y="4295726"/>
                </a:lnTo>
                <a:cubicBezTo>
                  <a:pt x="8261548" y="4288780"/>
                  <a:pt x="8262789" y="4284067"/>
                  <a:pt x="8265269" y="4281587"/>
                </a:cubicBezTo>
                <a:cubicBezTo>
                  <a:pt x="8267750" y="4279106"/>
                  <a:pt x="8272463" y="4277866"/>
                  <a:pt x="8279408" y="4277866"/>
                </a:cubicBezTo>
                <a:lnTo>
                  <a:pt x="8346753" y="4277866"/>
                </a:lnTo>
                <a:cubicBezTo>
                  <a:pt x="8355930" y="4277866"/>
                  <a:pt x="8362255" y="4275572"/>
                  <a:pt x="8365728" y="4270983"/>
                </a:cubicBezTo>
                <a:cubicBezTo>
                  <a:pt x="8369201" y="4266394"/>
                  <a:pt x="8370937" y="4258147"/>
                  <a:pt x="8370937" y="4246240"/>
                </a:cubicBezTo>
                <a:lnTo>
                  <a:pt x="8370937" y="4224288"/>
                </a:lnTo>
                <a:cubicBezTo>
                  <a:pt x="8370937" y="4213374"/>
                  <a:pt x="8369573" y="4206243"/>
                  <a:pt x="8366844" y="4202894"/>
                </a:cubicBezTo>
                <a:cubicBezTo>
                  <a:pt x="8364116" y="4199545"/>
                  <a:pt x="8358162" y="4197871"/>
                  <a:pt x="8348985" y="4197871"/>
                </a:cubicBezTo>
                <a:lnTo>
                  <a:pt x="8280152" y="4197871"/>
                </a:lnTo>
                <a:cubicBezTo>
                  <a:pt x="8272463" y="4197871"/>
                  <a:pt x="8267440" y="4196755"/>
                  <a:pt x="8265083" y="4194522"/>
                </a:cubicBezTo>
                <a:cubicBezTo>
                  <a:pt x="8262727" y="4192290"/>
                  <a:pt x="8261548" y="4187453"/>
                  <a:pt x="8261548" y="4180012"/>
                </a:cubicBezTo>
                <a:lnTo>
                  <a:pt x="8261548" y="4129782"/>
                </a:lnTo>
                <a:cubicBezTo>
                  <a:pt x="8261548" y="4121349"/>
                  <a:pt x="8260494" y="4115705"/>
                  <a:pt x="8258386" y="4112853"/>
                </a:cubicBezTo>
                <a:cubicBezTo>
                  <a:pt x="8256278" y="4110000"/>
                  <a:pt x="8252122" y="4108574"/>
                  <a:pt x="8245922" y="4108574"/>
                </a:cubicBezTo>
                <a:close/>
                <a:moveTo>
                  <a:pt x="7863359" y="4108574"/>
                </a:moveTo>
                <a:cubicBezTo>
                  <a:pt x="7857157" y="4108574"/>
                  <a:pt x="7851949" y="4109690"/>
                  <a:pt x="7847732" y="4111923"/>
                </a:cubicBezTo>
                <a:lnTo>
                  <a:pt x="7677324" y="4219079"/>
                </a:lnTo>
                <a:cubicBezTo>
                  <a:pt x="7671866" y="4222552"/>
                  <a:pt x="7669014" y="4228009"/>
                  <a:pt x="7668766" y="4235450"/>
                </a:cubicBezTo>
                <a:lnTo>
                  <a:pt x="7668766" y="4251821"/>
                </a:lnTo>
                <a:cubicBezTo>
                  <a:pt x="7668766" y="4260503"/>
                  <a:pt x="7669758" y="4266022"/>
                  <a:pt x="7671743" y="4268378"/>
                </a:cubicBezTo>
                <a:cubicBezTo>
                  <a:pt x="7673727" y="4270735"/>
                  <a:pt x="7678315" y="4271913"/>
                  <a:pt x="7685509" y="4271913"/>
                </a:cubicBezTo>
                <a:lnTo>
                  <a:pt x="7723832" y="4271913"/>
                </a:lnTo>
                <a:cubicBezTo>
                  <a:pt x="7729537" y="4271913"/>
                  <a:pt x="7733073" y="4272595"/>
                  <a:pt x="7734436" y="4273959"/>
                </a:cubicBezTo>
                <a:cubicBezTo>
                  <a:pt x="7735800" y="4275324"/>
                  <a:pt x="7736483" y="4278858"/>
                  <a:pt x="7736483" y="4284563"/>
                </a:cubicBezTo>
                <a:lnTo>
                  <a:pt x="7736483" y="4456460"/>
                </a:lnTo>
                <a:cubicBezTo>
                  <a:pt x="7736483" y="4493171"/>
                  <a:pt x="7748513" y="4522750"/>
                  <a:pt x="7772574" y="4545199"/>
                </a:cubicBezTo>
                <a:cubicBezTo>
                  <a:pt x="7796634" y="4567647"/>
                  <a:pt x="7828509" y="4578871"/>
                  <a:pt x="7868196" y="4578871"/>
                </a:cubicBezTo>
                <a:cubicBezTo>
                  <a:pt x="7918301" y="4578871"/>
                  <a:pt x="7960966" y="4563864"/>
                  <a:pt x="7996188" y="4533851"/>
                </a:cubicBezTo>
                <a:cubicBezTo>
                  <a:pt x="8013055" y="4519712"/>
                  <a:pt x="8021489" y="4504953"/>
                  <a:pt x="8021489" y="4489574"/>
                </a:cubicBezTo>
                <a:cubicBezTo>
                  <a:pt x="8021489" y="4481141"/>
                  <a:pt x="8019009" y="4473327"/>
                  <a:pt x="8014047" y="4466134"/>
                </a:cubicBezTo>
                <a:cubicBezTo>
                  <a:pt x="8009086" y="4458940"/>
                  <a:pt x="8003629" y="4455344"/>
                  <a:pt x="7997676" y="4455344"/>
                </a:cubicBezTo>
                <a:cubicBezTo>
                  <a:pt x="7993955" y="4455344"/>
                  <a:pt x="7990235" y="4456460"/>
                  <a:pt x="7986514" y="4458692"/>
                </a:cubicBezTo>
                <a:cubicBezTo>
                  <a:pt x="7970639" y="4467622"/>
                  <a:pt x="7957865" y="4472087"/>
                  <a:pt x="7948191" y="4472087"/>
                </a:cubicBezTo>
                <a:cubicBezTo>
                  <a:pt x="7936780" y="4472087"/>
                  <a:pt x="7927417" y="4467374"/>
                  <a:pt x="7920100" y="4457948"/>
                </a:cubicBezTo>
                <a:cubicBezTo>
                  <a:pt x="7912782" y="4448522"/>
                  <a:pt x="7909123" y="4436368"/>
                  <a:pt x="7909123" y="4421485"/>
                </a:cubicBezTo>
                <a:lnTo>
                  <a:pt x="7909123" y="4295726"/>
                </a:lnTo>
                <a:cubicBezTo>
                  <a:pt x="7909123" y="4288780"/>
                  <a:pt x="7910364" y="4284067"/>
                  <a:pt x="7912844" y="4281587"/>
                </a:cubicBezTo>
                <a:cubicBezTo>
                  <a:pt x="7915324" y="4279106"/>
                  <a:pt x="7920038" y="4277866"/>
                  <a:pt x="7926983" y="4277866"/>
                </a:cubicBezTo>
                <a:lnTo>
                  <a:pt x="7994328" y="4277866"/>
                </a:lnTo>
                <a:cubicBezTo>
                  <a:pt x="8003505" y="4277866"/>
                  <a:pt x="8009830" y="4275572"/>
                  <a:pt x="8013303" y="4270983"/>
                </a:cubicBezTo>
                <a:cubicBezTo>
                  <a:pt x="8016776" y="4266394"/>
                  <a:pt x="8018512" y="4258147"/>
                  <a:pt x="8018512" y="4246240"/>
                </a:cubicBezTo>
                <a:lnTo>
                  <a:pt x="8018512" y="4224288"/>
                </a:lnTo>
                <a:cubicBezTo>
                  <a:pt x="8018512" y="4213374"/>
                  <a:pt x="8017148" y="4206243"/>
                  <a:pt x="8014419" y="4202894"/>
                </a:cubicBezTo>
                <a:cubicBezTo>
                  <a:pt x="8011690" y="4199545"/>
                  <a:pt x="8005737" y="4197871"/>
                  <a:pt x="7996560" y="4197871"/>
                </a:cubicBezTo>
                <a:lnTo>
                  <a:pt x="7927727" y="4197871"/>
                </a:lnTo>
                <a:cubicBezTo>
                  <a:pt x="7920037" y="4197871"/>
                  <a:pt x="7915015" y="4196755"/>
                  <a:pt x="7912658" y="4194522"/>
                </a:cubicBezTo>
                <a:cubicBezTo>
                  <a:pt x="7910301" y="4192290"/>
                  <a:pt x="7909123" y="4187453"/>
                  <a:pt x="7909123" y="4180012"/>
                </a:cubicBezTo>
                <a:lnTo>
                  <a:pt x="7909123" y="4129782"/>
                </a:lnTo>
                <a:cubicBezTo>
                  <a:pt x="7909123" y="4121349"/>
                  <a:pt x="7908069" y="4115705"/>
                  <a:pt x="7905961" y="4112853"/>
                </a:cubicBezTo>
                <a:cubicBezTo>
                  <a:pt x="7903852" y="4110000"/>
                  <a:pt x="7899697" y="4108574"/>
                  <a:pt x="7893497" y="4108574"/>
                </a:cubicBezTo>
                <a:close/>
                <a:moveTo>
                  <a:pt x="3203700" y="4060577"/>
                </a:moveTo>
                <a:cubicBezTo>
                  <a:pt x="3191297" y="4060577"/>
                  <a:pt x="3171454" y="4062934"/>
                  <a:pt x="3144169" y="4067647"/>
                </a:cubicBezTo>
                <a:cubicBezTo>
                  <a:pt x="3116884" y="4072359"/>
                  <a:pt x="3094683" y="4077320"/>
                  <a:pt x="3077568" y="4082529"/>
                </a:cubicBezTo>
                <a:cubicBezTo>
                  <a:pt x="3052019" y="4090219"/>
                  <a:pt x="3033416" y="4098590"/>
                  <a:pt x="3021758" y="4107644"/>
                </a:cubicBezTo>
                <a:cubicBezTo>
                  <a:pt x="3010100" y="4116698"/>
                  <a:pt x="3004270" y="4127302"/>
                  <a:pt x="3004270" y="4139456"/>
                </a:cubicBezTo>
                <a:cubicBezTo>
                  <a:pt x="3004270" y="4147145"/>
                  <a:pt x="3006192" y="4153657"/>
                  <a:pt x="3010037" y="4158990"/>
                </a:cubicBezTo>
                <a:cubicBezTo>
                  <a:pt x="3013882" y="4164323"/>
                  <a:pt x="3021013" y="4169966"/>
                  <a:pt x="3031431" y="4175919"/>
                </a:cubicBezTo>
                <a:cubicBezTo>
                  <a:pt x="3045322" y="4184352"/>
                  <a:pt x="3054004" y="4197251"/>
                  <a:pt x="3057476" y="4214614"/>
                </a:cubicBezTo>
                <a:cubicBezTo>
                  <a:pt x="3060949" y="4231978"/>
                  <a:pt x="3062685" y="4270921"/>
                  <a:pt x="3062685" y="4331444"/>
                </a:cubicBezTo>
                <a:cubicBezTo>
                  <a:pt x="3062685" y="4390976"/>
                  <a:pt x="3060701" y="4436864"/>
                  <a:pt x="3056732" y="4469110"/>
                </a:cubicBezTo>
                <a:cubicBezTo>
                  <a:pt x="3054499" y="4487962"/>
                  <a:pt x="3048547" y="4499496"/>
                  <a:pt x="3038873" y="4503713"/>
                </a:cubicBezTo>
                <a:cubicBezTo>
                  <a:pt x="3028454" y="4508178"/>
                  <a:pt x="3021695" y="4512022"/>
                  <a:pt x="3018595" y="4515247"/>
                </a:cubicBezTo>
                <a:cubicBezTo>
                  <a:pt x="3015494" y="4518472"/>
                  <a:pt x="3013944" y="4523061"/>
                  <a:pt x="3013944" y="4529014"/>
                </a:cubicBezTo>
                <a:cubicBezTo>
                  <a:pt x="3013944" y="4536455"/>
                  <a:pt x="3016797" y="4543586"/>
                  <a:pt x="3022502" y="4550408"/>
                </a:cubicBezTo>
                <a:cubicBezTo>
                  <a:pt x="3028206" y="4557229"/>
                  <a:pt x="3035524" y="4562252"/>
                  <a:pt x="3044454" y="4565477"/>
                </a:cubicBezTo>
                <a:cubicBezTo>
                  <a:pt x="3063801" y="4572670"/>
                  <a:pt x="3097412" y="4576267"/>
                  <a:pt x="3145285" y="4576267"/>
                </a:cubicBezTo>
                <a:cubicBezTo>
                  <a:pt x="3187701" y="4576267"/>
                  <a:pt x="3217839" y="4573538"/>
                  <a:pt x="3235698" y="4568081"/>
                </a:cubicBezTo>
                <a:cubicBezTo>
                  <a:pt x="3245372" y="4565352"/>
                  <a:pt x="3253123" y="4560640"/>
                  <a:pt x="3258952" y="4553942"/>
                </a:cubicBezTo>
                <a:cubicBezTo>
                  <a:pt x="3264782" y="4547245"/>
                  <a:pt x="3267696" y="4539804"/>
                  <a:pt x="3267696" y="4531618"/>
                </a:cubicBezTo>
                <a:cubicBezTo>
                  <a:pt x="3267696" y="4525169"/>
                  <a:pt x="3266146" y="4520208"/>
                  <a:pt x="3263045" y="4516735"/>
                </a:cubicBezTo>
                <a:cubicBezTo>
                  <a:pt x="3259944" y="4513263"/>
                  <a:pt x="3253805" y="4509542"/>
                  <a:pt x="3244627" y="4505573"/>
                </a:cubicBezTo>
                <a:cubicBezTo>
                  <a:pt x="3233962" y="4500860"/>
                  <a:pt x="3227822" y="4494163"/>
                  <a:pt x="3226210" y="4485481"/>
                </a:cubicBezTo>
                <a:cubicBezTo>
                  <a:pt x="3224598" y="4476800"/>
                  <a:pt x="3223792" y="4446042"/>
                  <a:pt x="3223792" y="4393208"/>
                </a:cubicBezTo>
                <a:lnTo>
                  <a:pt x="3223792" y="4273773"/>
                </a:lnTo>
                <a:cubicBezTo>
                  <a:pt x="3224288" y="4236815"/>
                  <a:pt x="3226148" y="4196135"/>
                  <a:pt x="3229373" y="4151734"/>
                </a:cubicBezTo>
                <a:cubicBezTo>
                  <a:pt x="3231853" y="4123209"/>
                  <a:pt x="3233093" y="4104978"/>
                  <a:pt x="3233093" y="4097040"/>
                </a:cubicBezTo>
                <a:cubicBezTo>
                  <a:pt x="3233093" y="4072731"/>
                  <a:pt x="3223296" y="4060577"/>
                  <a:pt x="3203700" y="4060577"/>
                </a:cubicBezTo>
                <a:close/>
                <a:moveTo>
                  <a:pt x="3690517" y="4060205"/>
                </a:moveTo>
                <a:cubicBezTo>
                  <a:pt x="3668936" y="4060205"/>
                  <a:pt x="3626397" y="4069011"/>
                  <a:pt x="3562896" y="4086622"/>
                </a:cubicBezTo>
                <a:cubicBezTo>
                  <a:pt x="3526929" y="4096792"/>
                  <a:pt x="3508947" y="4110931"/>
                  <a:pt x="3508947" y="4129038"/>
                </a:cubicBezTo>
                <a:cubicBezTo>
                  <a:pt x="3508947" y="4141440"/>
                  <a:pt x="3516760" y="4150122"/>
                  <a:pt x="3532387" y="4155083"/>
                </a:cubicBezTo>
                <a:cubicBezTo>
                  <a:pt x="3543549" y="4158556"/>
                  <a:pt x="3551300" y="4162710"/>
                  <a:pt x="3555641" y="4167547"/>
                </a:cubicBezTo>
                <a:cubicBezTo>
                  <a:pt x="3559982" y="4172384"/>
                  <a:pt x="3562152" y="4179392"/>
                  <a:pt x="3562152" y="4188569"/>
                </a:cubicBezTo>
                <a:cubicBezTo>
                  <a:pt x="3562152" y="4209901"/>
                  <a:pt x="3558183" y="4220567"/>
                  <a:pt x="3550246" y="4220567"/>
                </a:cubicBezTo>
                <a:cubicBezTo>
                  <a:pt x="3548014" y="4220567"/>
                  <a:pt x="3545037" y="4219575"/>
                  <a:pt x="3541316" y="4217591"/>
                </a:cubicBezTo>
                <a:cubicBezTo>
                  <a:pt x="3518496" y="4204692"/>
                  <a:pt x="3492699" y="4198243"/>
                  <a:pt x="3463926" y="4198243"/>
                </a:cubicBezTo>
                <a:cubicBezTo>
                  <a:pt x="3438873" y="4198243"/>
                  <a:pt x="3413448" y="4204940"/>
                  <a:pt x="3387651" y="4218335"/>
                </a:cubicBezTo>
                <a:cubicBezTo>
                  <a:pt x="3356893" y="4234458"/>
                  <a:pt x="3332585" y="4257526"/>
                  <a:pt x="3314725" y="4287540"/>
                </a:cubicBezTo>
                <a:cubicBezTo>
                  <a:pt x="3295378" y="4320034"/>
                  <a:pt x="3285704" y="4353769"/>
                  <a:pt x="3285704" y="4388743"/>
                </a:cubicBezTo>
                <a:cubicBezTo>
                  <a:pt x="3285704" y="4418509"/>
                  <a:pt x="3293145" y="4447902"/>
                  <a:pt x="3308028" y="4476924"/>
                </a:cubicBezTo>
                <a:cubicBezTo>
                  <a:pt x="3319191" y="4499248"/>
                  <a:pt x="3333825" y="4518968"/>
                  <a:pt x="3351933" y="4536083"/>
                </a:cubicBezTo>
                <a:cubicBezTo>
                  <a:pt x="3382691" y="4564608"/>
                  <a:pt x="3417293" y="4578871"/>
                  <a:pt x="3455740" y="4578871"/>
                </a:cubicBezTo>
                <a:cubicBezTo>
                  <a:pt x="3486746" y="4578871"/>
                  <a:pt x="3514899" y="4568577"/>
                  <a:pt x="3540200" y="4547989"/>
                </a:cubicBezTo>
                <a:cubicBezTo>
                  <a:pt x="3549130" y="4540548"/>
                  <a:pt x="3555703" y="4536827"/>
                  <a:pt x="3559920" y="4536827"/>
                </a:cubicBezTo>
                <a:cubicBezTo>
                  <a:pt x="3567610" y="4536827"/>
                  <a:pt x="3572074" y="4543152"/>
                  <a:pt x="3573314" y="4555803"/>
                </a:cubicBezTo>
                <a:cubicBezTo>
                  <a:pt x="3574059" y="4564732"/>
                  <a:pt x="3575609" y="4570375"/>
                  <a:pt x="3577965" y="4572732"/>
                </a:cubicBezTo>
                <a:cubicBezTo>
                  <a:pt x="3580322" y="4575088"/>
                  <a:pt x="3585468" y="4576267"/>
                  <a:pt x="3593406" y="4576267"/>
                </a:cubicBezTo>
                <a:cubicBezTo>
                  <a:pt x="3629373" y="4576267"/>
                  <a:pt x="3665339" y="4571678"/>
                  <a:pt x="3701306" y="4562500"/>
                </a:cubicBezTo>
                <a:cubicBezTo>
                  <a:pt x="3741242" y="4552082"/>
                  <a:pt x="3761210" y="4536951"/>
                  <a:pt x="3761210" y="4517107"/>
                </a:cubicBezTo>
                <a:cubicBezTo>
                  <a:pt x="3761210" y="4510410"/>
                  <a:pt x="3759659" y="4504705"/>
                  <a:pt x="3756559" y="4499992"/>
                </a:cubicBezTo>
                <a:cubicBezTo>
                  <a:pt x="3753458" y="4495279"/>
                  <a:pt x="3747444" y="4489822"/>
                  <a:pt x="3738513" y="4483621"/>
                </a:cubicBezTo>
                <a:cubicBezTo>
                  <a:pt x="3731072" y="4478412"/>
                  <a:pt x="3726545" y="4473079"/>
                  <a:pt x="3724933" y="4467622"/>
                </a:cubicBezTo>
                <a:cubicBezTo>
                  <a:pt x="3723321" y="4462165"/>
                  <a:pt x="3722515" y="4449763"/>
                  <a:pt x="3722515" y="4430415"/>
                </a:cubicBezTo>
                <a:lnTo>
                  <a:pt x="3722515" y="4090715"/>
                </a:lnTo>
                <a:cubicBezTo>
                  <a:pt x="3722515" y="4070375"/>
                  <a:pt x="3711848" y="4060205"/>
                  <a:pt x="3690517" y="4060205"/>
                </a:cubicBezTo>
                <a:close/>
                <a:moveTo>
                  <a:pt x="7040711" y="4056484"/>
                </a:moveTo>
                <a:cubicBezTo>
                  <a:pt x="7028805" y="4056484"/>
                  <a:pt x="7015658" y="4057229"/>
                  <a:pt x="7001272" y="4058717"/>
                </a:cubicBezTo>
                <a:cubicBezTo>
                  <a:pt x="6957863" y="4062686"/>
                  <a:pt x="6932625" y="4064856"/>
                  <a:pt x="6925556" y="4065228"/>
                </a:cubicBezTo>
                <a:cubicBezTo>
                  <a:pt x="6918486" y="4065600"/>
                  <a:pt x="6894363" y="4065910"/>
                  <a:pt x="6853188" y="4066158"/>
                </a:cubicBezTo>
                <a:lnTo>
                  <a:pt x="6830864" y="4066158"/>
                </a:lnTo>
                <a:cubicBezTo>
                  <a:pt x="6807299" y="4065414"/>
                  <a:pt x="6792540" y="4065042"/>
                  <a:pt x="6786587" y="4065042"/>
                </a:cubicBezTo>
                <a:cubicBezTo>
                  <a:pt x="6768728" y="4065042"/>
                  <a:pt x="6755085" y="4068019"/>
                  <a:pt x="6745660" y="4073972"/>
                </a:cubicBezTo>
                <a:cubicBezTo>
                  <a:pt x="6736233" y="4079925"/>
                  <a:pt x="6731521" y="4088482"/>
                  <a:pt x="6731521" y="4099645"/>
                </a:cubicBezTo>
                <a:cubicBezTo>
                  <a:pt x="6731521" y="4115519"/>
                  <a:pt x="6742683" y="4126682"/>
                  <a:pt x="6765007" y="4133131"/>
                </a:cubicBezTo>
                <a:cubicBezTo>
                  <a:pt x="6780386" y="4137348"/>
                  <a:pt x="6789812" y="4142867"/>
                  <a:pt x="6793285" y="4149688"/>
                </a:cubicBezTo>
                <a:cubicBezTo>
                  <a:pt x="6796757" y="4156509"/>
                  <a:pt x="6798494" y="4172570"/>
                  <a:pt x="6798494" y="4197871"/>
                </a:cubicBezTo>
                <a:lnTo>
                  <a:pt x="6798494" y="4393580"/>
                </a:lnTo>
                <a:cubicBezTo>
                  <a:pt x="6797997" y="4439469"/>
                  <a:pt x="6797005" y="4466630"/>
                  <a:pt x="6795517" y="4475063"/>
                </a:cubicBezTo>
                <a:cubicBezTo>
                  <a:pt x="6794029" y="4483497"/>
                  <a:pt x="6788820" y="4490070"/>
                  <a:pt x="6779890" y="4494783"/>
                </a:cubicBezTo>
                <a:cubicBezTo>
                  <a:pt x="6765255" y="4502225"/>
                  <a:pt x="6755953" y="4507930"/>
                  <a:pt x="6751985" y="4511898"/>
                </a:cubicBezTo>
                <a:cubicBezTo>
                  <a:pt x="6748016" y="4515867"/>
                  <a:pt x="6746032" y="4521572"/>
                  <a:pt x="6746032" y="4529014"/>
                </a:cubicBezTo>
                <a:cubicBezTo>
                  <a:pt x="6746032" y="4560516"/>
                  <a:pt x="6791920" y="4576267"/>
                  <a:pt x="6883698" y="4576267"/>
                </a:cubicBezTo>
                <a:cubicBezTo>
                  <a:pt x="6927354" y="4576267"/>
                  <a:pt x="6961088" y="4572050"/>
                  <a:pt x="6984901" y="4563616"/>
                </a:cubicBezTo>
                <a:cubicBezTo>
                  <a:pt x="7008713" y="4555183"/>
                  <a:pt x="7020620" y="4543152"/>
                  <a:pt x="7020620" y="4527525"/>
                </a:cubicBezTo>
                <a:cubicBezTo>
                  <a:pt x="7020620" y="4517355"/>
                  <a:pt x="7012558" y="4507930"/>
                  <a:pt x="6996435" y="4499248"/>
                </a:cubicBezTo>
                <a:cubicBezTo>
                  <a:pt x="6984529" y="4493047"/>
                  <a:pt x="6976653" y="4487032"/>
                  <a:pt x="6972809" y="4481203"/>
                </a:cubicBezTo>
                <a:cubicBezTo>
                  <a:pt x="6968963" y="4475374"/>
                  <a:pt x="6966793" y="4466506"/>
                  <a:pt x="6966297" y="4454600"/>
                </a:cubicBezTo>
                <a:lnTo>
                  <a:pt x="6963693" y="4393580"/>
                </a:lnTo>
                <a:lnTo>
                  <a:pt x="6963693" y="4391348"/>
                </a:lnTo>
                <a:cubicBezTo>
                  <a:pt x="6963693" y="4383162"/>
                  <a:pt x="6967289" y="4379069"/>
                  <a:pt x="6974483" y="4379069"/>
                </a:cubicBezTo>
                <a:cubicBezTo>
                  <a:pt x="6976963" y="4379069"/>
                  <a:pt x="6983288" y="4379441"/>
                  <a:pt x="6993458" y="4380186"/>
                </a:cubicBezTo>
                <a:cubicBezTo>
                  <a:pt x="7012558" y="4381922"/>
                  <a:pt x="7028681" y="4382790"/>
                  <a:pt x="7041828" y="4382790"/>
                </a:cubicBezTo>
                <a:cubicBezTo>
                  <a:pt x="7093669" y="4382790"/>
                  <a:pt x="7137822" y="4368527"/>
                  <a:pt x="7174285" y="4340002"/>
                </a:cubicBezTo>
                <a:cubicBezTo>
                  <a:pt x="7212980" y="4309492"/>
                  <a:pt x="7232328" y="4268937"/>
                  <a:pt x="7232328" y="4218335"/>
                </a:cubicBezTo>
                <a:cubicBezTo>
                  <a:pt x="7232328" y="4155827"/>
                  <a:pt x="7204670" y="4110186"/>
                  <a:pt x="7149356" y="4081413"/>
                </a:cubicBezTo>
                <a:cubicBezTo>
                  <a:pt x="7117605" y="4064794"/>
                  <a:pt x="7081391" y="4056484"/>
                  <a:pt x="7040711" y="4056484"/>
                </a:cubicBezTo>
                <a:close/>
                <a:moveTo>
                  <a:pt x="2109887" y="4053136"/>
                </a:moveTo>
                <a:cubicBezTo>
                  <a:pt x="2072928" y="4053136"/>
                  <a:pt x="2046387" y="4056360"/>
                  <a:pt x="2030264" y="4062810"/>
                </a:cubicBezTo>
                <a:cubicBezTo>
                  <a:pt x="2014141" y="4069259"/>
                  <a:pt x="2006080" y="4079925"/>
                  <a:pt x="2006080" y="4094808"/>
                </a:cubicBezTo>
                <a:cubicBezTo>
                  <a:pt x="2006080" y="4111923"/>
                  <a:pt x="2016498" y="4123829"/>
                  <a:pt x="2037333" y="4130526"/>
                </a:cubicBezTo>
                <a:cubicBezTo>
                  <a:pt x="2047752" y="4133751"/>
                  <a:pt x="2052960" y="4140324"/>
                  <a:pt x="2052960" y="4150246"/>
                </a:cubicBezTo>
                <a:cubicBezTo>
                  <a:pt x="2052960" y="4157688"/>
                  <a:pt x="2050480" y="4168850"/>
                  <a:pt x="2045519" y="4183732"/>
                </a:cubicBezTo>
                <a:lnTo>
                  <a:pt x="2027660" y="4235822"/>
                </a:lnTo>
                <a:cubicBezTo>
                  <a:pt x="2021210" y="4254674"/>
                  <a:pt x="2015940" y="4267324"/>
                  <a:pt x="2011847" y="4273773"/>
                </a:cubicBezTo>
                <a:cubicBezTo>
                  <a:pt x="2007754" y="4280223"/>
                  <a:pt x="2002855" y="4283447"/>
                  <a:pt x="1997150" y="4283447"/>
                </a:cubicBezTo>
                <a:cubicBezTo>
                  <a:pt x="1991941" y="4283447"/>
                  <a:pt x="1987290" y="4280657"/>
                  <a:pt x="1983197" y="4275076"/>
                </a:cubicBezTo>
                <a:cubicBezTo>
                  <a:pt x="1979105" y="4269495"/>
                  <a:pt x="1972221" y="4256410"/>
                  <a:pt x="1962547" y="4235822"/>
                </a:cubicBezTo>
                <a:lnTo>
                  <a:pt x="1941340" y="4190430"/>
                </a:lnTo>
                <a:cubicBezTo>
                  <a:pt x="1931914" y="4170338"/>
                  <a:pt x="1927201" y="4155951"/>
                  <a:pt x="1927201" y="4147270"/>
                </a:cubicBezTo>
                <a:cubicBezTo>
                  <a:pt x="1927201" y="4141564"/>
                  <a:pt x="1930301" y="4136107"/>
                  <a:pt x="1936502" y="4130898"/>
                </a:cubicBezTo>
                <a:cubicBezTo>
                  <a:pt x="1947168" y="4121473"/>
                  <a:pt x="1953680" y="4115147"/>
                  <a:pt x="1956036" y="4111923"/>
                </a:cubicBezTo>
                <a:cubicBezTo>
                  <a:pt x="1958393" y="4108698"/>
                  <a:pt x="1959571" y="4103985"/>
                  <a:pt x="1959571" y="4097784"/>
                </a:cubicBezTo>
                <a:cubicBezTo>
                  <a:pt x="1959571" y="4090591"/>
                  <a:pt x="1957028" y="4084018"/>
                  <a:pt x="1951944" y="4078064"/>
                </a:cubicBezTo>
                <a:cubicBezTo>
                  <a:pt x="1946858" y="4072111"/>
                  <a:pt x="1940099" y="4067771"/>
                  <a:pt x="1931666" y="4065042"/>
                </a:cubicBezTo>
                <a:cubicBezTo>
                  <a:pt x="1906861" y="4057353"/>
                  <a:pt x="1870646" y="4053508"/>
                  <a:pt x="1823021" y="4053508"/>
                </a:cubicBezTo>
                <a:cubicBezTo>
                  <a:pt x="1727771" y="4053508"/>
                  <a:pt x="1680146" y="4069383"/>
                  <a:pt x="1680146" y="4101133"/>
                </a:cubicBezTo>
                <a:cubicBezTo>
                  <a:pt x="1680146" y="4115519"/>
                  <a:pt x="1689076" y="4127426"/>
                  <a:pt x="1706935" y="4136852"/>
                </a:cubicBezTo>
                <a:cubicBezTo>
                  <a:pt x="1716857" y="4141812"/>
                  <a:pt x="1725167" y="4151858"/>
                  <a:pt x="1731864" y="4166989"/>
                </a:cubicBezTo>
                <a:lnTo>
                  <a:pt x="1742654" y="4193034"/>
                </a:lnTo>
                <a:cubicBezTo>
                  <a:pt x="1743894" y="4196259"/>
                  <a:pt x="1744514" y="4198863"/>
                  <a:pt x="1744514" y="4200848"/>
                </a:cubicBezTo>
                <a:cubicBezTo>
                  <a:pt x="1744514" y="4202584"/>
                  <a:pt x="1743894" y="4204940"/>
                  <a:pt x="1742654" y="4207917"/>
                </a:cubicBezTo>
                <a:lnTo>
                  <a:pt x="1727399" y="4250333"/>
                </a:lnTo>
                <a:cubicBezTo>
                  <a:pt x="1717229" y="4277866"/>
                  <a:pt x="1707307" y="4291633"/>
                  <a:pt x="1697633" y="4291633"/>
                </a:cubicBezTo>
                <a:cubicBezTo>
                  <a:pt x="1693665" y="4291633"/>
                  <a:pt x="1690626" y="4290082"/>
                  <a:pt x="1688518" y="4286982"/>
                </a:cubicBezTo>
                <a:cubicBezTo>
                  <a:pt x="1686409" y="4283881"/>
                  <a:pt x="1682130" y="4274890"/>
                  <a:pt x="1675681" y="4260007"/>
                </a:cubicBezTo>
                <a:lnTo>
                  <a:pt x="1660426" y="4224288"/>
                </a:lnTo>
                <a:cubicBezTo>
                  <a:pt x="1643807" y="4185097"/>
                  <a:pt x="1635498" y="4159300"/>
                  <a:pt x="1635498" y="4146897"/>
                </a:cubicBezTo>
                <a:cubicBezTo>
                  <a:pt x="1635498" y="4139952"/>
                  <a:pt x="1636986" y="4134123"/>
                  <a:pt x="1639963" y="4129410"/>
                </a:cubicBezTo>
                <a:cubicBezTo>
                  <a:pt x="1646164" y="4120480"/>
                  <a:pt x="1649760" y="4114713"/>
                  <a:pt x="1650752" y="4112109"/>
                </a:cubicBezTo>
                <a:cubicBezTo>
                  <a:pt x="1651745" y="4109504"/>
                  <a:pt x="1652241" y="4105350"/>
                  <a:pt x="1652241" y="4099645"/>
                </a:cubicBezTo>
                <a:cubicBezTo>
                  <a:pt x="1652241" y="4081289"/>
                  <a:pt x="1642691" y="4069011"/>
                  <a:pt x="1623591" y="4062810"/>
                </a:cubicBezTo>
                <a:cubicBezTo>
                  <a:pt x="1603748" y="4056608"/>
                  <a:pt x="1571626" y="4053508"/>
                  <a:pt x="1527225" y="4053508"/>
                </a:cubicBezTo>
                <a:cubicBezTo>
                  <a:pt x="1440409" y="4053508"/>
                  <a:pt x="1397001" y="4070995"/>
                  <a:pt x="1397001" y="4105970"/>
                </a:cubicBezTo>
                <a:cubicBezTo>
                  <a:pt x="1397001" y="4121349"/>
                  <a:pt x="1403326" y="4132263"/>
                  <a:pt x="1415976" y="4138712"/>
                </a:cubicBezTo>
                <a:cubicBezTo>
                  <a:pt x="1427138" y="4144665"/>
                  <a:pt x="1433774" y="4148944"/>
                  <a:pt x="1435882" y="4151548"/>
                </a:cubicBezTo>
                <a:cubicBezTo>
                  <a:pt x="1437990" y="4154153"/>
                  <a:pt x="1441897" y="4162648"/>
                  <a:pt x="1447602" y="4177035"/>
                </a:cubicBezTo>
                <a:lnTo>
                  <a:pt x="1584524" y="4527153"/>
                </a:lnTo>
                <a:cubicBezTo>
                  <a:pt x="1591965" y="4546005"/>
                  <a:pt x="1600213" y="4559151"/>
                  <a:pt x="1609267" y="4566593"/>
                </a:cubicBezTo>
                <a:cubicBezTo>
                  <a:pt x="1618320" y="4574034"/>
                  <a:pt x="1630661" y="4577755"/>
                  <a:pt x="1646288" y="4577755"/>
                </a:cubicBezTo>
                <a:cubicBezTo>
                  <a:pt x="1663651" y="4577755"/>
                  <a:pt x="1676611" y="4574096"/>
                  <a:pt x="1685169" y="4566779"/>
                </a:cubicBezTo>
                <a:cubicBezTo>
                  <a:pt x="1693727" y="4559461"/>
                  <a:pt x="1702718" y="4544393"/>
                  <a:pt x="1712144" y="4521572"/>
                </a:cubicBezTo>
                <a:lnTo>
                  <a:pt x="1762746" y="4395813"/>
                </a:lnTo>
                <a:cubicBezTo>
                  <a:pt x="1773164" y="4370016"/>
                  <a:pt x="1780233" y="4354017"/>
                  <a:pt x="1783954" y="4347815"/>
                </a:cubicBezTo>
                <a:cubicBezTo>
                  <a:pt x="1787675" y="4341614"/>
                  <a:pt x="1792139" y="4338514"/>
                  <a:pt x="1797348" y="4338514"/>
                </a:cubicBezTo>
                <a:cubicBezTo>
                  <a:pt x="1800821" y="4338514"/>
                  <a:pt x="1803550" y="4339754"/>
                  <a:pt x="1805534" y="4342234"/>
                </a:cubicBezTo>
                <a:cubicBezTo>
                  <a:pt x="1807518" y="4344715"/>
                  <a:pt x="1810495" y="4350792"/>
                  <a:pt x="1814463" y="4360466"/>
                </a:cubicBezTo>
                <a:lnTo>
                  <a:pt x="1888133" y="4535339"/>
                </a:lnTo>
                <a:cubicBezTo>
                  <a:pt x="1894335" y="4550222"/>
                  <a:pt x="1901962" y="4560888"/>
                  <a:pt x="1911016" y="4567337"/>
                </a:cubicBezTo>
                <a:cubicBezTo>
                  <a:pt x="1920069" y="4573786"/>
                  <a:pt x="1932038" y="4577011"/>
                  <a:pt x="1946920" y="4577011"/>
                </a:cubicBezTo>
                <a:cubicBezTo>
                  <a:pt x="1958083" y="4577011"/>
                  <a:pt x="1967012" y="4575212"/>
                  <a:pt x="1973710" y="4571616"/>
                </a:cubicBezTo>
                <a:cubicBezTo>
                  <a:pt x="1980407" y="4568019"/>
                  <a:pt x="1986484" y="4561756"/>
                  <a:pt x="1991941" y="4552826"/>
                </a:cubicBezTo>
                <a:cubicBezTo>
                  <a:pt x="1999134" y="4540672"/>
                  <a:pt x="2006080" y="4526905"/>
                  <a:pt x="2012777" y="4511526"/>
                </a:cubicBezTo>
                <a:cubicBezTo>
                  <a:pt x="2019474" y="4496148"/>
                  <a:pt x="2039070" y="4448150"/>
                  <a:pt x="2071564" y="4367535"/>
                </a:cubicBezTo>
                <a:lnTo>
                  <a:pt x="2136677" y="4194522"/>
                </a:lnTo>
                <a:cubicBezTo>
                  <a:pt x="2144118" y="4174431"/>
                  <a:pt x="2149637" y="4161160"/>
                  <a:pt x="2153234" y="4154711"/>
                </a:cubicBezTo>
                <a:cubicBezTo>
                  <a:pt x="2156830" y="4148262"/>
                  <a:pt x="2161977" y="4142185"/>
                  <a:pt x="2168675" y="4136480"/>
                </a:cubicBezTo>
                <a:cubicBezTo>
                  <a:pt x="2178844" y="4127798"/>
                  <a:pt x="2185604" y="4120853"/>
                  <a:pt x="2188952" y="4115644"/>
                </a:cubicBezTo>
                <a:cubicBezTo>
                  <a:pt x="2192301" y="4110435"/>
                  <a:pt x="2193975" y="4104233"/>
                  <a:pt x="2193975" y="4097040"/>
                </a:cubicBezTo>
                <a:cubicBezTo>
                  <a:pt x="2193975" y="4080669"/>
                  <a:pt x="2184673" y="4068763"/>
                  <a:pt x="2166070" y="4061321"/>
                </a:cubicBezTo>
                <a:cubicBezTo>
                  <a:pt x="2152676" y="4055864"/>
                  <a:pt x="2133948" y="4053136"/>
                  <a:pt x="2109887" y="4053136"/>
                </a:cubicBezTo>
                <a:close/>
                <a:moveTo>
                  <a:pt x="4362698" y="4052764"/>
                </a:moveTo>
                <a:cubicBezTo>
                  <a:pt x="4332933" y="4052764"/>
                  <a:pt x="4303911" y="4055616"/>
                  <a:pt x="4275634" y="4061321"/>
                </a:cubicBezTo>
                <a:cubicBezTo>
                  <a:pt x="4227017" y="4070995"/>
                  <a:pt x="4202708" y="4088358"/>
                  <a:pt x="4202708" y="4113411"/>
                </a:cubicBezTo>
                <a:cubicBezTo>
                  <a:pt x="4202708" y="4123829"/>
                  <a:pt x="4208166" y="4131643"/>
                  <a:pt x="4219080" y="4136852"/>
                </a:cubicBezTo>
                <a:cubicBezTo>
                  <a:pt x="4235451" y="4145037"/>
                  <a:pt x="4245559" y="4152540"/>
                  <a:pt x="4249403" y="4159362"/>
                </a:cubicBezTo>
                <a:cubicBezTo>
                  <a:pt x="4253248" y="4166183"/>
                  <a:pt x="4255046" y="4180260"/>
                  <a:pt x="4254798" y="4201592"/>
                </a:cubicBezTo>
                <a:cubicBezTo>
                  <a:pt x="4254798" y="4210025"/>
                  <a:pt x="4255294" y="4244008"/>
                  <a:pt x="4256286" y="4303539"/>
                </a:cubicBezTo>
                <a:cubicBezTo>
                  <a:pt x="4256534" y="4315445"/>
                  <a:pt x="4256658" y="4325739"/>
                  <a:pt x="4256658" y="4334421"/>
                </a:cubicBezTo>
                <a:cubicBezTo>
                  <a:pt x="4256658" y="4381302"/>
                  <a:pt x="4254798" y="4419253"/>
                  <a:pt x="4251077" y="4448274"/>
                </a:cubicBezTo>
                <a:cubicBezTo>
                  <a:pt x="4249589" y="4461173"/>
                  <a:pt x="4247419" y="4470351"/>
                  <a:pt x="4244566" y="4475808"/>
                </a:cubicBezTo>
                <a:cubicBezTo>
                  <a:pt x="4241714" y="4481265"/>
                  <a:pt x="4236815" y="4485730"/>
                  <a:pt x="4229869" y="4489202"/>
                </a:cubicBezTo>
                <a:cubicBezTo>
                  <a:pt x="4216476" y="4496148"/>
                  <a:pt x="4207794" y="4501853"/>
                  <a:pt x="4203824" y="4506317"/>
                </a:cubicBezTo>
                <a:cubicBezTo>
                  <a:pt x="4199857" y="4510782"/>
                  <a:pt x="4197872" y="4517107"/>
                  <a:pt x="4197872" y="4525293"/>
                </a:cubicBezTo>
                <a:cubicBezTo>
                  <a:pt x="4197872" y="4533479"/>
                  <a:pt x="4201034" y="4540982"/>
                  <a:pt x="4207359" y="4547803"/>
                </a:cubicBezTo>
                <a:cubicBezTo>
                  <a:pt x="4213685" y="4554624"/>
                  <a:pt x="4222428" y="4559896"/>
                  <a:pt x="4233590" y="4563616"/>
                </a:cubicBezTo>
                <a:cubicBezTo>
                  <a:pt x="4259387" y="4572050"/>
                  <a:pt x="4292625" y="4576267"/>
                  <a:pt x="4333305" y="4576267"/>
                </a:cubicBezTo>
                <a:cubicBezTo>
                  <a:pt x="4377953" y="4576267"/>
                  <a:pt x="4412308" y="4571678"/>
                  <a:pt x="4436369" y="4562500"/>
                </a:cubicBezTo>
                <a:cubicBezTo>
                  <a:pt x="4460429" y="4553322"/>
                  <a:pt x="4472459" y="4540052"/>
                  <a:pt x="4472459" y="4522688"/>
                </a:cubicBezTo>
                <a:cubicBezTo>
                  <a:pt x="4472459" y="4509046"/>
                  <a:pt x="4467250" y="4499248"/>
                  <a:pt x="4456832" y="4493295"/>
                </a:cubicBezTo>
                <a:cubicBezTo>
                  <a:pt x="4446663" y="4487094"/>
                  <a:pt x="4440213" y="4482009"/>
                  <a:pt x="4437485" y="4478040"/>
                </a:cubicBezTo>
                <a:cubicBezTo>
                  <a:pt x="4429548" y="4465638"/>
                  <a:pt x="4425578" y="4445298"/>
                  <a:pt x="4425578" y="4417021"/>
                </a:cubicBezTo>
                <a:cubicBezTo>
                  <a:pt x="4425578" y="4399657"/>
                  <a:pt x="4426322" y="4385022"/>
                  <a:pt x="4427811" y="4373116"/>
                </a:cubicBezTo>
                <a:cubicBezTo>
                  <a:pt x="4429051" y="4363442"/>
                  <a:pt x="4432152" y="4357613"/>
                  <a:pt x="4437113" y="4355629"/>
                </a:cubicBezTo>
                <a:cubicBezTo>
                  <a:pt x="4449267" y="4350668"/>
                  <a:pt x="4477544" y="4348188"/>
                  <a:pt x="4521944" y="4348188"/>
                </a:cubicBezTo>
                <a:cubicBezTo>
                  <a:pt x="4541292" y="4348188"/>
                  <a:pt x="4553261" y="4350048"/>
                  <a:pt x="4557849" y="4353769"/>
                </a:cubicBezTo>
                <a:cubicBezTo>
                  <a:pt x="4562438" y="4357489"/>
                  <a:pt x="4564732" y="4367163"/>
                  <a:pt x="4564732" y="4382790"/>
                </a:cubicBezTo>
                <a:cubicBezTo>
                  <a:pt x="4564732" y="4413052"/>
                  <a:pt x="4562500" y="4438601"/>
                  <a:pt x="4558035" y="4459437"/>
                </a:cubicBezTo>
                <a:cubicBezTo>
                  <a:pt x="4555555" y="4470102"/>
                  <a:pt x="4553012" y="4477420"/>
                  <a:pt x="4550408" y="4481389"/>
                </a:cubicBezTo>
                <a:cubicBezTo>
                  <a:pt x="4547804" y="4485357"/>
                  <a:pt x="4542904" y="4489326"/>
                  <a:pt x="4535711" y="4493295"/>
                </a:cubicBezTo>
                <a:cubicBezTo>
                  <a:pt x="4521077" y="4501232"/>
                  <a:pt x="4513759" y="4512271"/>
                  <a:pt x="4513759" y="4526409"/>
                </a:cubicBezTo>
                <a:cubicBezTo>
                  <a:pt x="4513759" y="4543028"/>
                  <a:pt x="4523309" y="4555307"/>
                  <a:pt x="4542409" y="4563244"/>
                </a:cubicBezTo>
                <a:cubicBezTo>
                  <a:pt x="4563492" y="4571926"/>
                  <a:pt x="4596110" y="4576267"/>
                  <a:pt x="4640263" y="4576267"/>
                </a:cubicBezTo>
                <a:cubicBezTo>
                  <a:pt x="4690616" y="4576267"/>
                  <a:pt x="4727017" y="4571988"/>
                  <a:pt x="4749465" y="4563430"/>
                </a:cubicBezTo>
                <a:cubicBezTo>
                  <a:pt x="4771914" y="4554873"/>
                  <a:pt x="4783138" y="4541168"/>
                  <a:pt x="4783138" y="4522316"/>
                </a:cubicBezTo>
                <a:cubicBezTo>
                  <a:pt x="4783138" y="4511650"/>
                  <a:pt x="4778425" y="4503713"/>
                  <a:pt x="4768999" y="4498504"/>
                </a:cubicBezTo>
                <a:cubicBezTo>
                  <a:pt x="4755853" y="4491063"/>
                  <a:pt x="4748039" y="4486101"/>
                  <a:pt x="4745559" y="4483621"/>
                </a:cubicBezTo>
                <a:cubicBezTo>
                  <a:pt x="4743079" y="4481141"/>
                  <a:pt x="4740846" y="4476180"/>
                  <a:pt x="4738862" y="4468738"/>
                </a:cubicBezTo>
                <a:cubicBezTo>
                  <a:pt x="4735141" y="4455096"/>
                  <a:pt x="4733281" y="4423098"/>
                  <a:pt x="4733281" y="4372744"/>
                </a:cubicBezTo>
                <a:cubicBezTo>
                  <a:pt x="4733281" y="4343971"/>
                  <a:pt x="4734024" y="4305151"/>
                  <a:pt x="4735513" y="4256286"/>
                </a:cubicBezTo>
                <a:cubicBezTo>
                  <a:pt x="4737002" y="4207421"/>
                  <a:pt x="4738241" y="4179888"/>
                  <a:pt x="4739234" y="4173687"/>
                </a:cubicBezTo>
                <a:cubicBezTo>
                  <a:pt x="4740970" y="4162524"/>
                  <a:pt x="4743326" y="4154897"/>
                  <a:pt x="4746303" y="4150804"/>
                </a:cubicBezTo>
                <a:cubicBezTo>
                  <a:pt x="4749279" y="4146711"/>
                  <a:pt x="4755605" y="4142433"/>
                  <a:pt x="4765278" y="4137968"/>
                </a:cubicBezTo>
                <a:cubicBezTo>
                  <a:pt x="4780658" y="4130526"/>
                  <a:pt x="4788347" y="4119364"/>
                  <a:pt x="4788347" y="4104481"/>
                </a:cubicBezTo>
                <a:cubicBezTo>
                  <a:pt x="4788347" y="4086870"/>
                  <a:pt x="4777494" y="4073910"/>
                  <a:pt x="4755791" y="4065600"/>
                </a:cubicBezTo>
                <a:cubicBezTo>
                  <a:pt x="4734087" y="4057291"/>
                  <a:pt x="4700414" y="4053136"/>
                  <a:pt x="4654773" y="4053136"/>
                </a:cubicBezTo>
                <a:cubicBezTo>
                  <a:pt x="4615830" y="4053136"/>
                  <a:pt x="4583460" y="4056236"/>
                  <a:pt x="4557663" y="4062438"/>
                </a:cubicBezTo>
                <a:cubicBezTo>
                  <a:pt x="4545261" y="4065414"/>
                  <a:pt x="4535215" y="4071057"/>
                  <a:pt x="4527526" y="4079367"/>
                </a:cubicBezTo>
                <a:cubicBezTo>
                  <a:pt x="4519836" y="4087676"/>
                  <a:pt x="4515991" y="4096916"/>
                  <a:pt x="4515991" y="4107086"/>
                </a:cubicBezTo>
                <a:cubicBezTo>
                  <a:pt x="4515991" y="4114279"/>
                  <a:pt x="4517728" y="4120046"/>
                  <a:pt x="4521200" y="4124387"/>
                </a:cubicBezTo>
                <a:cubicBezTo>
                  <a:pt x="4524673" y="4128728"/>
                  <a:pt x="4531866" y="4133999"/>
                  <a:pt x="4542781" y="4140200"/>
                </a:cubicBezTo>
                <a:cubicBezTo>
                  <a:pt x="4551462" y="4144913"/>
                  <a:pt x="4557291" y="4153719"/>
                  <a:pt x="4560268" y="4166617"/>
                </a:cubicBezTo>
                <a:cubicBezTo>
                  <a:pt x="4563244" y="4179516"/>
                  <a:pt x="4564732" y="4202336"/>
                  <a:pt x="4564732" y="4235078"/>
                </a:cubicBezTo>
                <a:cubicBezTo>
                  <a:pt x="4564732" y="4245992"/>
                  <a:pt x="4561632" y="4252814"/>
                  <a:pt x="4555431" y="4255542"/>
                </a:cubicBezTo>
                <a:cubicBezTo>
                  <a:pt x="4549230" y="4258270"/>
                  <a:pt x="4533355" y="4259635"/>
                  <a:pt x="4507806" y="4259635"/>
                </a:cubicBezTo>
                <a:cubicBezTo>
                  <a:pt x="4479777" y="4259635"/>
                  <a:pt x="4461980" y="4259387"/>
                  <a:pt x="4454415" y="4258891"/>
                </a:cubicBezTo>
                <a:cubicBezTo>
                  <a:pt x="4446849" y="4258395"/>
                  <a:pt x="4441205" y="4256906"/>
                  <a:pt x="4437485" y="4254426"/>
                </a:cubicBezTo>
                <a:cubicBezTo>
                  <a:pt x="4431036" y="4250457"/>
                  <a:pt x="4427811" y="4239791"/>
                  <a:pt x="4427811" y="4222428"/>
                </a:cubicBezTo>
                <a:cubicBezTo>
                  <a:pt x="4427811" y="4192910"/>
                  <a:pt x="4429113" y="4173314"/>
                  <a:pt x="4431717" y="4163641"/>
                </a:cubicBezTo>
                <a:cubicBezTo>
                  <a:pt x="4434322" y="4153967"/>
                  <a:pt x="4440461" y="4146153"/>
                  <a:pt x="4450135" y="4140200"/>
                </a:cubicBezTo>
                <a:cubicBezTo>
                  <a:pt x="4461297" y="4133503"/>
                  <a:pt x="4468862" y="4127426"/>
                  <a:pt x="4472831" y="4121969"/>
                </a:cubicBezTo>
                <a:cubicBezTo>
                  <a:pt x="4476800" y="4116512"/>
                  <a:pt x="4478784" y="4109442"/>
                  <a:pt x="4478784" y="4100761"/>
                </a:cubicBezTo>
                <a:cubicBezTo>
                  <a:pt x="4478784" y="4068763"/>
                  <a:pt x="4440089" y="4052764"/>
                  <a:pt x="4362698" y="4052764"/>
                </a:cubicBezTo>
                <a:close/>
                <a:moveTo>
                  <a:pt x="9162554" y="3679354"/>
                </a:moveTo>
                <a:cubicBezTo>
                  <a:pt x="9163794" y="3679354"/>
                  <a:pt x="9165654" y="3679602"/>
                  <a:pt x="9168134" y="3680098"/>
                </a:cubicBezTo>
                <a:cubicBezTo>
                  <a:pt x="9173592" y="3681338"/>
                  <a:pt x="9180662" y="3682330"/>
                  <a:pt x="9189342" y="3683075"/>
                </a:cubicBezTo>
                <a:cubicBezTo>
                  <a:pt x="9201000" y="3684315"/>
                  <a:pt x="9213155" y="3684935"/>
                  <a:pt x="9225806" y="3684935"/>
                </a:cubicBezTo>
                <a:cubicBezTo>
                  <a:pt x="9242921" y="3684935"/>
                  <a:pt x="9258424" y="3683819"/>
                  <a:pt x="9272314" y="3681586"/>
                </a:cubicBezTo>
                <a:cubicBezTo>
                  <a:pt x="9279756" y="3680594"/>
                  <a:pt x="9285460" y="3680098"/>
                  <a:pt x="9289430" y="3680098"/>
                </a:cubicBezTo>
                <a:cubicBezTo>
                  <a:pt x="9297120" y="3680098"/>
                  <a:pt x="9303568" y="3682268"/>
                  <a:pt x="9308778" y="3686609"/>
                </a:cubicBezTo>
                <a:cubicBezTo>
                  <a:pt x="9313986" y="3690950"/>
                  <a:pt x="9316591" y="3696221"/>
                  <a:pt x="9316591" y="3702422"/>
                </a:cubicBezTo>
                <a:cubicBezTo>
                  <a:pt x="9316591" y="3714080"/>
                  <a:pt x="9309708" y="3723134"/>
                  <a:pt x="9295941" y="3729583"/>
                </a:cubicBezTo>
                <a:cubicBezTo>
                  <a:pt x="9282174" y="3736033"/>
                  <a:pt x="9263136" y="3739257"/>
                  <a:pt x="9238828" y="3739257"/>
                </a:cubicBezTo>
                <a:cubicBezTo>
                  <a:pt x="9213528" y="3739257"/>
                  <a:pt x="9192940" y="3734730"/>
                  <a:pt x="9177064" y="3725677"/>
                </a:cubicBezTo>
                <a:cubicBezTo>
                  <a:pt x="9161189" y="3716623"/>
                  <a:pt x="9153252" y="3704779"/>
                  <a:pt x="9153252" y="3690144"/>
                </a:cubicBezTo>
                <a:cubicBezTo>
                  <a:pt x="9153252" y="3682951"/>
                  <a:pt x="9156352" y="3679354"/>
                  <a:pt x="9162554" y="3679354"/>
                </a:cubicBezTo>
                <a:close/>
                <a:moveTo>
                  <a:pt x="4952504" y="3679354"/>
                </a:moveTo>
                <a:cubicBezTo>
                  <a:pt x="4953744" y="3679354"/>
                  <a:pt x="4955604" y="3679602"/>
                  <a:pt x="4958085" y="3680098"/>
                </a:cubicBezTo>
                <a:cubicBezTo>
                  <a:pt x="4963542" y="3681338"/>
                  <a:pt x="4970612" y="3682330"/>
                  <a:pt x="4979293" y="3683075"/>
                </a:cubicBezTo>
                <a:cubicBezTo>
                  <a:pt x="4990952" y="3684315"/>
                  <a:pt x="5003106" y="3684935"/>
                  <a:pt x="5015756" y="3684935"/>
                </a:cubicBezTo>
                <a:cubicBezTo>
                  <a:pt x="5032871" y="3684935"/>
                  <a:pt x="5048374" y="3683819"/>
                  <a:pt x="5062265" y="3681586"/>
                </a:cubicBezTo>
                <a:cubicBezTo>
                  <a:pt x="5069706" y="3680594"/>
                  <a:pt x="5075411" y="3680098"/>
                  <a:pt x="5079380" y="3680098"/>
                </a:cubicBezTo>
                <a:cubicBezTo>
                  <a:pt x="5087070" y="3680098"/>
                  <a:pt x="5093519" y="3682268"/>
                  <a:pt x="5098728" y="3686609"/>
                </a:cubicBezTo>
                <a:cubicBezTo>
                  <a:pt x="5103937" y="3690950"/>
                  <a:pt x="5106542" y="3696221"/>
                  <a:pt x="5106542" y="3702422"/>
                </a:cubicBezTo>
                <a:cubicBezTo>
                  <a:pt x="5106542" y="3714080"/>
                  <a:pt x="5099658" y="3723134"/>
                  <a:pt x="5085892" y="3729583"/>
                </a:cubicBezTo>
                <a:cubicBezTo>
                  <a:pt x="5072125" y="3736033"/>
                  <a:pt x="5053087" y="3739257"/>
                  <a:pt x="5028779" y="3739257"/>
                </a:cubicBezTo>
                <a:cubicBezTo>
                  <a:pt x="5003478" y="3739257"/>
                  <a:pt x="4982890" y="3734730"/>
                  <a:pt x="4967016" y="3725677"/>
                </a:cubicBezTo>
                <a:cubicBezTo>
                  <a:pt x="4951140" y="3716623"/>
                  <a:pt x="4943203" y="3704779"/>
                  <a:pt x="4943203" y="3690144"/>
                </a:cubicBezTo>
                <a:cubicBezTo>
                  <a:pt x="4943203" y="3682951"/>
                  <a:pt x="4946303" y="3679354"/>
                  <a:pt x="4952504" y="3679354"/>
                </a:cubicBezTo>
                <a:close/>
                <a:moveTo>
                  <a:pt x="7123162" y="3498900"/>
                </a:moveTo>
                <a:cubicBezTo>
                  <a:pt x="7131099" y="3499148"/>
                  <a:pt x="7136494" y="3501628"/>
                  <a:pt x="7139347" y="3506341"/>
                </a:cubicBezTo>
                <a:cubicBezTo>
                  <a:pt x="7142200" y="3511054"/>
                  <a:pt x="7143626" y="3520232"/>
                  <a:pt x="7143626" y="3533874"/>
                </a:cubicBezTo>
                <a:cubicBezTo>
                  <a:pt x="7143626" y="3567361"/>
                  <a:pt x="7133704" y="3584104"/>
                  <a:pt x="7113860" y="3584104"/>
                </a:cubicBezTo>
                <a:cubicBezTo>
                  <a:pt x="7104435" y="3584104"/>
                  <a:pt x="7096869" y="3580445"/>
                  <a:pt x="7091164" y="3573128"/>
                </a:cubicBezTo>
                <a:cubicBezTo>
                  <a:pt x="7085459" y="3565810"/>
                  <a:pt x="7082606" y="3556199"/>
                  <a:pt x="7082606" y="3544292"/>
                </a:cubicBezTo>
                <a:cubicBezTo>
                  <a:pt x="7082606" y="3531890"/>
                  <a:pt x="7086637" y="3521224"/>
                  <a:pt x="7094699" y="3512294"/>
                </a:cubicBezTo>
                <a:cubicBezTo>
                  <a:pt x="7102760" y="3503365"/>
                  <a:pt x="7112248" y="3498900"/>
                  <a:pt x="7123162" y="3498900"/>
                </a:cubicBezTo>
                <a:close/>
                <a:moveTo>
                  <a:pt x="2640013" y="3391371"/>
                </a:moveTo>
                <a:cubicBezTo>
                  <a:pt x="2652416" y="3391371"/>
                  <a:pt x="2663081" y="3395960"/>
                  <a:pt x="2672011" y="3405138"/>
                </a:cubicBezTo>
                <a:cubicBezTo>
                  <a:pt x="2686398" y="3420021"/>
                  <a:pt x="2693592" y="3445694"/>
                  <a:pt x="2693592" y="3482157"/>
                </a:cubicBezTo>
                <a:cubicBezTo>
                  <a:pt x="2693592" y="3538463"/>
                  <a:pt x="2676476" y="3566617"/>
                  <a:pt x="2642246" y="3566617"/>
                </a:cubicBezTo>
                <a:cubicBezTo>
                  <a:pt x="2631083" y="3566617"/>
                  <a:pt x="2622154" y="3564260"/>
                  <a:pt x="2615457" y="3559547"/>
                </a:cubicBezTo>
                <a:cubicBezTo>
                  <a:pt x="2608759" y="3554834"/>
                  <a:pt x="2605410" y="3548633"/>
                  <a:pt x="2605410" y="3540944"/>
                </a:cubicBezTo>
                <a:cubicBezTo>
                  <a:pt x="2605410" y="3536975"/>
                  <a:pt x="2605535" y="3532882"/>
                  <a:pt x="2605783" y="3528665"/>
                </a:cubicBezTo>
                <a:lnTo>
                  <a:pt x="2611364" y="3426346"/>
                </a:lnTo>
                <a:cubicBezTo>
                  <a:pt x="2612852" y="3403030"/>
                  <a:pt x="2622402" y="3391371"/>
                  <a:pt x="2640013" y="3391371"/>
                </a:cubicBezTo>
                <a:close/>
                <a:moveTo>
                  <a:pt x="3373810" y="3369419"/>
                </a:moveTo>
                <a:cubicBezTo>
                  <a:pt x="3388445" y="3369915"/>
                  <a:pt x="3399856" y="3378597"/>
                  <a:pt x="3408041" y="3395464"/>
                </a:cubicBezTo>
                <a:cubicBezTo>
                  <a:pt x="3415979" y="3412083"/>
                  <a:pt x="3422737" y="3433663"/>
                  <a:pt x="3428319" y="3460204"/>
                </a:cubicBezTo>
                <a:cubicBezTo>
                  <a:pt x="3433900" y="3486745"/>
                  <a:pt x="3436690" y="3510434"/>
                  <a:pt x="3436690" y="3531270"/>
                </a:cubicBezTo>
                <a:cubicBezTo>
                  <a:pt x="3436690" y="3559299"/>
                  <a:pt x="3425652" y="3573314"/>
                  <a:pt x="3403576" y="3573314"/>
                </a:cubicBezTo>
                <a:cubicBezTo>
                  <a:pt x="3386213" y="3573314"/>
                  <a:pt x="3373686" y="3563144"/>
                  <a:pt x="3365996" y="3542804"/>
                </a:cubicBezTo>
                <a:cubicBezTo>
                  <a:pt x="3358308" y="3522960"/>
                  <a:pt x="3351672" y="3500202"/>
                  <a:pt x="3346091" y="3474529"/>
                </a:cubicBezTo>
                <a:cubicBezTo>
                  <a:pt x="3340510" y="3448856"/>
                  <a:pt x="3337719" y="3428578"/>
                  <a:pt x="3337719" y="3413696"/>
                </a:cubicBezTo>
                <a:cubicBezTo>
                  <a:pt x="3337719" y="3400301"/>
                  <a:pt x="3341006" y="3389573"/>
                  <a:pt x="3347579" y="3381512"/>
                </a:cubicBezTo>
                <a:cubicBezTo>
                  <a:pt x="3354153" y="3373450"/>
                  <a:pt x="3362896" y="3369419"/>
                  <a:pt x="3373810" y="3369419"/>
                </a:cubicBezTo>
                <a:close/>
                <a:moveTo>
                  <a:pt x="7997230" y="3363466"/>
                </a:moveTo>
                <a:cubicBezTo>
                  <a:pt x="8010128" y="3363962"/>
                  <a:pt x="8019926" y="3369171"/>
                  <a:pt x="8026623" y="3379093"/>
                </a:cubicBezTo>
                <a:cubicBezTo>
                  <a:pt x="8035305" y="3391744"/>
                  <a:pt x="8039646" y="3417168"/>
                  <a:pt x="8039646" y="3455368"/>
                </a:cubicBezTo>
                <a:cubicBezTo>
                  <a:pt x="8039646" y="3497039"/>
                  <a:pt x="8035987" y="3527239"/>
                  <a:pt x="8028670" y="3545967"/>
                </a:cubicBezTo>
                <a:cubicBezTo>
                  <a:pt x="8021352" y="3564694"/>
                  <a:pt x="8009632" y="3574058"/>
                  <a:pt x="7993509" y="3574058"/>
                </a:cubicBezTo>
                <a:cubicBezTo>
                  <a:pt x="7978626" y="3574058"/>
                  <a:pt x="7966844" y="3567857"/>
                  <a:pt x="7958162" y="3555454"/>
                </a:cubicBezTo>
                <a:cubicBezTo>
                  <a:pt x="7946008" y="3538339"/>
                  <a:pt x="7939931" y="3512914"/>
                  <a:pt x="7939931" y="3479180"/>
                </a:cubicBezTo>
                <a:cubicBezTo>
                  <a:pt x="7939931" y="3441973"/>
                  <a:pt x="7946256" y="3411959"/>
                  <a:pt x="7958906" y="3389139"/>
                </a:cubicBezTo>
                <a:cubicBezTo>
                  <a:pt x="7968332" y="3372024"/>
                  <a:pt x="7981107" y="3363466"/>
                  <a:pt x="7997230" y="3363466"/>
                </a:cubicBezTo>
                <a:close/>
                <a:moveTo>
                  <a:pt x="9243665" y="3340770"/>
                </a:moveTo>
                <a:cubicBezTo>
                  <a:pt x="9258300" y="3341266"/>
                  <a:pt x="9269648" y="3348894"/>
                  <a:pt x="9277710" y="3363652"/>
                </a:cubicBezTo>
                <a:cubicBezTo>
                  <a:pt x="9285771" y="3378411"/>
                  <a:pt x="9289802" y="3399061"/>
                  <a:pt x="9289802" y="3425602"/>
                </a:cubicBezTo>
                <a:cubicBezTo>
                  <a:pt x="9289802" y="3442469"/>
                  <a:pt x="9285957" y="3455926"/>
                  <a:pt x="9278268" y="3465972"/>
                </a:cubicBezTo>
                <a:cubicBezTo>
                  <a:pt x="9270578" y="3476017"/>
                  <a:pt x="9260160" y="3481040"/>
                  <a:pt x="9247014" y="3481040"/>
                </a:cubicBezTo>
                <a:cubicBezTo>
                  <a:pt x="9233619" y="3481040"/>
                  <a:pt x="9222829" y="3472979"/>
                  <a:pt x="9214644" y="3456856"/>
                </a:cubicBezTo>
                <a:cubicBezTo>
                  <a:pt x="9206458" y="3440733"/>
                  <a:pt x="9202365" y="3419277"/>
                  <a:pt x="9202365" y="3392488"/>
                </a:cubicBezTo>
                <a:cubicBezTo>
                  <a:pt x="9202365" y="3376861"/>
                  <a:pt x="9206148" y="3364334"/>
                  <a:pt x="9213714" y="3354909"/>
                </a:cubicBezTo>
                <a:cubicBezTo>
                  <a:pt x="9221278" y="3345483"/>
                  <a:pt x="9231263" y="3340770"/>
                  <a:pt x="9243665" y="3340770"/>
                </a:cubicBezTo>
                <a:close/>
                <a:moveTo>
                  <a:pt x="5033616" y="3340770"/>
                </a:moveTo>
                <a:cubicBezTo>
                  <a:pt x="5048250" y="3341266"/>
                  <a:pt x="5059599" y="3348894"/>
                  <a:pt x="5067660" y="3363652"/>
                </a:cubicBezTo>
                <a:cubicBezTo>
                  <a:pt x="5075722" y="3378411"/>
                  <a:pt x="5079752" y="3399061"/>
                  <a:pt x="5079752" y="3425602"/>
                </a:cubicBezTo>
                <a:cubicBezTo>
                  <a:pt x="5079752" y="3442469"/>
                  <a:pt x="5075908" y="3455926"/>
                  <a:pt x="5068218" y="3465972"/>
                </a:cubicBezTo>
                <a:cubicBezTo>
                  <a:pt x="5060529" y="3476017"/>
                  <a:pt x="5050110" y="3481040"/>
                  <a:pt x="5036964" y="3481040"/>
                </a:cubicBezTo>
                <a:cubicBezTo>
                  <a:pt x="5023570" y="3481040"/>
                  <a:pt x="5012779" y="3472979"/>
                  <a:pt x="5004594" y="3456856"/>
                </a:cubicBezTo>
                <a:cubicBezTo>
                  <a:pt x="4996408" y="3440733"/>
                  <a:pt x="4992316" y="3419277"/>
                  <a:pt x="4992316" y="3392488"/>
                </a:cubicBezTo>
                <a:cubicBezTo>
                  <a:pt x="4992316" y="3376861"/>
                  <a:pt x="4996099" y="3364334"/>
                  <a:pt x="5003665" y="3354909"/>
                </a:cubicBezTo>
                <a:cubicBezTo>
                  <a:pt x="5011229" y="3345483"/>
                  <a:pt x="5021214" y="3340770"/>
                  <a:pt x="5033616" y="3340770"/>
                </a:cubicBezTo>
                <a:close/>
                <a:moveTo>
                  <a:pt x="8446020" y="3286448"/>
                </a:moveTo>
                <a:cubicBezTo>
                  <a:pt x="8428657" y="3286448"/>
                  <a:pt x="8404101" y="3290168"/>
                  <a:pt x="8372351" y="3297610"/>
                </a:cubicBezTo>
                <a:cubicBezTo>
                  <a:pt x="8340601" y="3305051"/>
                  <a:pt x="8310835" y="3314105"/>
                  <a:pt x="8283054" y="3324771"/>
                </a:cubicBezTo>
                <a:cubicBezTo>
                  <a:pt x="8262962" y="3332461"/>
                  <a:pt x="8252916" y="3344118"/>
                  <a:pt x="8252916" y="3359746"/>
                </a:cubicBezTo>
                <a:cubicBezTo>
                  <a:pt x="8252916" y="3372892"/>
                  <a:pt x="8260605" y="3382814"/>
                  <a:pt x="8275985" y="3389511"/>
                </a:cubicBezTo>
                <a:cubicBezTo>
                  <a:pt x="8288387" y="3394968"/>
                  <a:pt x="8295332" y="3402782"/>
                  <a:pt x="8296821" y="3412952"/>
                </a:cubicBezTo>
                <a:cubicBezTo>
                  <a:pt x="8297317" y="3416672"/>
                  <a:pt x="8298123" y="3429757"/>
                  <a:pt x="8299239" y="3452205"/>
                </a:cubicBezTo>
                <a:cubicBezTo>
                  <a:pt x="8300355" y="3474653"/>
                  <a:pt x="8300913" y="3489970"/>
                  <a:pt x="8300913" y="3498156"/>
                </a:cubicBezTo>
                <a:cubicBezTo>
                  <a:pt x="8300913" y="3523704"/>
                  <a:pt x="8299301" y="3542928"/>
                  <a:pt x="8296077" y="3555827"/>
                </a:cubicBezTo>
                <a:cubicBezTo>
                  <a:pt x="8292852" y="3568725"/>
                  <a:pt x="8287395" y="3578027"/>
                  <a:pt x="8279705" y="3583732"/>
                </a:cubicBezTo>
                <a:cubicBezTo>
                  <a:pt x="8268543" y="3591917"/>
                  <a:pt x="8261598" y="3597870"/>
                  <a:pt x="8258870" y="3601591"/>
                </a:cubicBezTo>
                <a:cubicBezTo>
                  <a:pt x="8256141" y="3605312"/>
                  <a:pt x="8254777" y="3610521"/>
                  <a:pt x="8254777" y="3617218"/>
                </a:cubicBezTo>
                <a:cubicBezTo>
                  <a:pt x="8254777" y="3625156"/>
                  <a:pt x="8257443" y="3632225"/>
                  <a:pt x="8262776" y="3638426"/>
                </a:cubicBezTo>
                <a:cubicBezTo>
                  <a:pt x="8268109" y="3644627"/>
                  <a:pt x="8275116" y="3648968"/>
                  <a:pt x="8283798" y="3651449"/>
                </a:cubicBezTo>
                <a:cubicBezTo>
                  <a:pt x="8309347" y="3658394"/>
                  <a:pt x="8343949" y="3661867"/>
                  <a:pt x="8387606" y="3661867"/>
                </a:cubicBezTo>
                <a:cubicBezTo>
                  <a:pt x="8468717" y="3661867"/>
                  <a:pt x="8509272" y="3645868"/>
                  <a:pt x="8509272" y="3613870"/>
                </a:cubicBezTo>
                <a:cubicBezTo>
                  <a:pt x="8509272" y="3607916"/>
                  <a:pt x="8507970" y="3603017"/>
                  <a:pt x="8505366" y="3599173"/>
                </a:cubicBezTo>
                <a:cubicBezTo>
                  <a:pt x="8502762" y="3595328"/>
                  <a:pt x="8497614" y="3590677"/>
                  <a:pt x="8489925" y="3585220"/>
                </a:cubicBezTo>
                <a:cubicBezTo>
                  <a:pt x="8480499" y="3578523"/>
                  <a:pt x="8474236" y="3571205"/>
                  <a:pt x="8471136" y="3563268"/>
                </a:cubicBezTo>
                <a:cubicBezTo>
                  <a:pt x="8468034" y="3555330"/>
                  <a:pt x="8466484" y="3542804"/>
                  <a:pt x="8466484" y="3525689"/>
                </a:cubicBezTo>
                <a:lnTo>
                  <a:pt x="8466484" y="3309516"/>
                </a:lnTo>
                <a:cubicBezTo>
                  <a:pt x="8466484" y="3294137"/>
                  <a:pt x="8459663" y="3286448"/>
                  <a:pt x="8446020" y="3286448"/>
                </a:cubicBezTo>
                <a:close/>
                <a:moveTo>
                  <a:pt x="6455296" y="3286448"/>
                </a:moveTo>
                <a:cubicBezTo>
                  <a:pt x="6437932" y="3286448"/>
                  <a:pt x="6413376" y="3290168"/>
                  <a:pt x="6381626" y="3297610"/>
                </a:cubicBezTo>
                <a:cubicBezTo>
                  <a:pt x="6349876" y="3305051"/>
                  <a:pt x="6320111" y="3314105"/>
                  <a:pt x="6292329" y="3324771"/>
                </a:cubicBezTo>
                <a:cubicBezTo>
                  <a:pt x="6272237" y="3332461"/>
                  <a:pt x="6262191" y="3344118"/>
                  <a:pt x="6262191" y="3359746"/>
                </a:cubicBezTo>
                <a:cubicBezTo>
                  <a:pt x="6262191" y="3372892"/>
                  <a:pt x="6269881" y="3382814"/>
                  <a:pt x="6285260" y="3389511"/>
                </a:cubicBezTo>
                <a:cubicBezTo>
                  <a:pt x="6297662" y="3394968"/>
                  <a:pt x="6304607" y="3402782"/>
                  <a:pt x="6306096" y="3412952"/>
                </a:cubicBezTo>
                <a:cubicBezTo>
                  <a:pt x="6306592" y="3416672"/>
                  <a:pt x="6307398" y="3429757"/>
                  <a:pt x="6308514" y="3452205"/>
                </a:cubicBezTo>
                <a:cubicBezTo>
                  <a:pt x="6309630" y="3474653"/>
                  <a:pt x="6310188" y="3489970"/>
                  <a:pt x="6310188" y="3498156"/>
                </a:cubicBezTo>
                <a:cubicBezTo>
                  <a:pt x="6310188" y="3523704"/>
                  <a:pt x="6308576" y="3542928"/>
                  <a:pt x="6305352" y="3555827"/>
                </a:cubicBezTo>
                <a:cubicBezTo>
                  <a:pt x="6302127" y="3568725"/>
                  <a:pt x="6296670" y="3578027"/>
                  <a:pt x="6288980" y="3583732"/>
                </a:cubicBezTo>
                <a:cubicBezTo>
                  <a:pt x="6277818" y="3591917"/>
                  <a:pt x="6270873" y="3597870"/>
                  <a:pt x="6268145" y="3601591"/>
                </a:cubicBezTo>
                <a:cubicBezTo>
                  <a:pt x="6265416" y="3605312"/>
                  <a:pt x="6264052" y="3610521"/>
                  <a:pt x="6264052" y="3617218"/>
                </a:cubicBezTo>
                <a:cubicBezTo>
                  <a:pt x="6264052" y="3625156"/>
                  <a:pt x="6266718" y="3632225"/>
                  <a:pt x="6272051" y="3638426"/>
                </a:cubicBezTo>
                <a:cubicBezTo>
                  <a:pt x="6277384" y="3644627"/>
                  <a:pt x="6284392" y="3648968"/>
                  <a:pt x="6293073" y="3651449"/>
                </a:cubicBezTo>
                <a:cubicBezTo>
                  <a:pt x="6318622" y="3658394"/>
                  <a:pt x="6353225" y="3661867"/>
                  <a:pt x="6396881" y="3661867"/>
                </a:cubicBezTo>
                <a:cubicBezTo>
                  <a:pt x="6477992" y="3661867"/>
                  <a:pt x="6518548" y="3645868"/>
                  <a:pt x="6518548" y="3613870"/>
                </a:cubicBezTo>
                <a:cubicBezTo>
                  <a:pt x="6518548" y="3607916"/>
                  <a:pt x="6517246" y="3603017"/>
                  <a:pt x="6514641" y="3599173"/>
                </a:cubicBezTo>
                <a:cubicBezTo>
                  <a:pt x="6512037" y="3595328"/>
                  <a:pt x="6506890" y="3590677"/>
                  <a:pt x="6499200" y="3585220"/>
                </a:cubicBezTo>
                <a:cubicBezTo>
                  <a:pt x="6489775" y="3578523"/>
                  <a:pt x="6483511" y="3571205"/>
                  <a:pt x="6480411" y="3563268"/>
                </a:cubicBezTo>
                <a:cubicBezTo>
                  <a:pt x="6477310" y="3555330"/>
                  <a:pt x="6475760" y="3542804"/>
                  <a:pt x="6475760" y="3525689"/>
                </a:cubicBezTo>
                <a:lnTo>
                  <a:pt x="6475760" y="3309516"/>
                </a:lnTo>
                <a:cubicBezTo>
                  <a:pt x="6475760" y="3294137"/>
                  <a:pt x="6468939" y="3286448"/>
                  <a:pt x="6455296" y="3286448"/>
                </a:cubicBezTo>
                <a:close/>
                <a:moveTo>
                  <a:pt x="4235972" y="3286448"/>
                </a:moveTo>
                <a:cubicBezTo>
                  <a:pt x="4218608" y="3286448"/>
                  <a:pt x="4194051" y="3290168"/>
                  <a:pt x="4162301" y="3297610"/>
                </a:cubicBezTo>
                <a:cubicBezTo>
                  <a:pt x="4130552" y="3305051"/>
                  <a:pt x="4100786" y="3314105"/>
                  <a:pt x="4073005" y="3324771"/>
                </a:cubicBezTo>
                <a:cubicBezTo>
                  <a:pt x="4052912" y="3332461"/>
                  <a:pt x="4042867" y="3344118"/>
                  <a:pt x="4042867" y="3359746"/>
                </a:cubicBezTo>
                <a:cubicBezTo>
                  <a:pt x="4042867" y="3372892"/>
                  <a:pt x="4050556" y="3382814"/>
                  <a:pt x="4065935" y="3389511"/>
                </a:cubicBezTo>
                <a:cubicBezTo>
                  <a:pt x="4078338" y="3394968"/>
                  <a:pt x="4085283" y="3402782"/>
                  <a:pt x="4086771" y="3412952"/>
                </a:cubicBezTo>
                <a:cubicBezTo>
                  <a:pt x="4087267" y="3416672"/>
                  <a:pt x="4088074" y="3429757"/>
                  <a:pt x="4089190" y="3452205"/>
                </a:cubicBezTo>
                <a:cubicBezTo>
                  <a:pt x="4090306" y="3474653"/>
                  <a:pt x="4090864" y="3489970"/>
                  <a:pt x="4090864" y="3498156"/>
                </a:cubicBezTo>
                <a:cubicBezTo>
                  <a:pt x="4090864" y="3523704"/>
                  <a:pt x="4089252" y="3542928"/>
                  <a:pt x="4086028" y="3555827"/>
                </a:cubicBezTo>
                <a:cubicBezTo>
                  <a:pt x="4082802" y="3568725"/>
                  <a:pt x="4077346" y="3578027"/>
                  <a:pt x="4069657" y="3583732"/>
                </a:cubicBezTo>
                <a:cubicBezTo>
                  <a:pt x="4058494" y="3591917"/>
                  <a:pt x="4051549" y="3597870"/>
                  <a:pt x="4048820" y="3601591"/>
                </a:cubicBezTo>
                <a:cubicBezTo>
                  <a:pt x="4046092" y="3605312"/>
                  <a:pt x="4044727" y="3610521"/>
                  <a:pt x="4044727" y="3617218"/>
                </a:cubicBezTo>
                <a:cubicBezTo>
                  <a:pt x="4044727" y="3625156"/>
                  <a:pt x="4047394" y="3632225"/>
                  <a:pt x="4052727" y="3638426"/>
                </a:cubicBezTo>
                <a:cubicBezTo>
                  <a:pt x="4058060" y="3644627"/>
                  <a:pt x="4065067" y="3648968"/>
                  <a:pt x="4073749" y="3651449"/>
                </a:cubicBezTo>
                <a:cubicBezTo>
                  <a:pt x="4099297" y="3658394"/>
                  <a:pt x="4133900" y="3661867"/>
                  <a:pt x="4177557" y="3661867"/>
                </a:cubicBezTo>
                <a:cubicBezTo>
                  <a:pt x="4258667" y="3661867"/>
                  <a:pt x="4299223" y="3645868"/>
                  <a:pt x="4299223" y="3613870"/>
                </a:cubicBezTo>
                <a:cubicBezTo>
                  <a:pt x="4299223" y="3607916"/>
                  <a:pt x="4297921" y="3603017"/>
                  <a:pt x="4295317" y="3599173"/>
                </a:cubicBezTo>
                <a:cubicBezTo>
                  <a:pt x="4292712" y="3595328"/>
                  <a:pt x="4287565" y="3590677"/>
                  <a:pt x="4279875" y="3585220"/>
                </a:cubicBezTo>
                <a:cubicBezTo>
                  <a:pt x="4270450" y="3578523"/>
                  <a:pt x="4264187" y="3571205"/>
                  <a:pt x="4261086" y="3563268"/>
                </a:cubicBezTo>
                <a:cubicBezTo>
                  <a:pt x="4257985" y="3555330"/>
                  <a:pt x="4256435" y="3542804"/>
                  <a:pt x="4256435" y="3525689"/>
                </a:cubicBezTo>
                <a:lnTo>
                  <a:pt x="4256435" y="3309516"/>
                </a:lnTo>
                <a:cubicBezTo>
                  <a:pt x="4256435" y="3294137"/>
                  <a:pt x="4249614" y="3286448"/>
                  <a:pt x="4235972" y="3286448"/>
                </a:cubicBezTo>
                <a:close/>
                <a:moveTo>
                  <a:pt x="8862516" y="3286076"/>
                </a:moveTo>
                <a:cubicBezTo>
                  <a:pt x="8821836" y="3286076"/>
                  <a:pt x="8790830" y="3301454"/>
                  <a:pt x="8769498" y="3332212"/>
                </a:cubicBezTo>
                <a:cubicBezTo>
                  <a:pt x="8762802" y="3341638"/>
                  <a:pt x="8756476" y="3346351"/>
                  <a:pt x="8750523" y="3346351"/>
                </a:cubicBezTo>
                <a:cubicBezTo>
                  <a:pt x="8740601" y="3346351"/>
                  <a:pt x="8735640" y="3340398"/>
                  <a:pt x="8735640" y="3328492"/>
                </a:cubicBezTo>
                <a:cubicBezTo>
                  <a:pt x="8735640" y="3327003"/>
                  <a:pt x="8735764" y="3325267"/>
                  <a:pt x="8736012" y="3323283"/>
                </a:cubicBezTo>
                <a:cubicBezTo>
                  <a:pt x="8736260" y="3317826"/>
                  <a:pt x="8736384" y="3314725"/>
                  <a:pt x="8736384" y="3313981"/>
                </a:cubicBezTo>
                <a:cubicBezTo>
                  <a:pt x="8736384" y="3306539"/>
                  <a:pt x="8733842" y="3300090"/>
                  <a:pt x="8728757" y="3294633"/>
                </a:cubicBezTo>
                <a:cubicBezTo>
                  <a:pt x="8723672" y="3289176"/>
                  <a:pt x="8717409" y="3286448"/>
                  <a:pt x="8709968" y="3286448"/>
                </a:cubicBezTo>
                <a:cubicBezTo>
                  <a:pt x="8701782" y="3286448"/>
                  <a:pt x="8686650" y="3289362"/>
                  <a:pt x="8664575" y="3295191"/>
                </a:cubicBezTo>
                <a:cubicBezTo>
                  <a:pt x="8642499" y="3301020"/>
                  <a:pt x="8619554" y="3308152"/>
                  <a:pt x="8595742" y="3316585"/>
                </a:cubicBezTo>
                <a:cubicBezTo>
                  <a:pt x="8568704" y="3326259"/>
                  <a:pt x="8550845" y="3334259"/>
                  <a:pt x="8542164" y="3340584"/>
                </a:cubicBezTo>
                <a:cubicBezTo>
                  <a:pt x="8533482" y="3346909"/>
                  <a:pt x="8529141" y="3355033"/>
                  <a:pt x="8529141" y="3364954"/>
                </a:cubicBezTo>
                <a:cubicBezTo>
                  <a:pt x="8529141" y="3374628"/>
                  <a:pt x="8534474" y="3382814"/>
                  <a:pt x="8545140" y="3389511"/>
                </a:cubicBezTo>
                <a:cubicBezTo>
                  <a:pt x="8557542" y="3397201"/>
                  <a:pt x="8565046" y="3403712"/>
                  <a:pt x="8567650" y="3409045"/>
                </a:cubicBezTo>
                <a:cubicBezTo>
                  <a:pt x="8570255" y="3414378"/>
                  <a:pt x="8571557" y="3425602"/>
                  <a:pt x="8571557" y="3442717"/>
                </a:cubicBezTo>
                <a:cubicBezTo>
                  <a:pt x="8571557" y="3473723"/>
                  <a:pt x="8570689" y="3503365"/>
                  <a:pt x="8568952" y="3531642"/>
                </a:cubicBezTo>
                <a:cubicBezTo>
                  <a:pt x="8567464" y="3555454"/>
                  <a:pt x="8565852" y="3570399"/>
                  <a:pt x="8564116" y="3576476"/>
                </a:cubicBezTo>
                <a:cubicBezTo>
                  <a:pt x="8562380" y="3582554"/>
                  <a:pt x="8558286" y="3587949"/>
                  <a:pt x="8551838" y="3592662"/>
                </a:cubicBezTo>
                <a:cubicBezTo>
                  <a:pt x="8543900" y="3598367"/>
                  <a:pt x="8538877" y="3602769"/>
                  <a:pt x="8536768" y="3605870"/>
                </a:cubicBezTo>
                <a:cubicBezTo>
                  <a:pt x="8534660" y="3608971"/>
                  <a:pt x="8533606" y="3613497"/>
                  <a:pt x="8533606" y="3619451"/>
                </a:cubicBezTo>
                <a:cubicBezTo>
                  <a:pt x="8533606" y="3647976"/>
                  <a:pt x="8568084" y="3662239"/>
                  <a:pt x="8637042" y="3662239"/>
                </a:cubicBezTo>
                <a:cubicBezTo>
                  <a:pt x="8680202" y="3662239"/>
                  <a:pt x="8711952" y="3658766"/>
                  <a:pt x="8732292" y="3651821"/>
                </a:cubicBezTo>
                <a:cubicBezTo>
                  <a:pt x="8752632" y="3644875"/>
                  <a:pt x="8762802" y="3634085"/>
                  <a:pt x="8762802" y="3619451"/>
                </a:cubicBezTo>
                <a:cubicBezTo>
                  <a:pt x="8762802" y="3613745"/>
                  <a:pt x="8761437" y="3608661"/>
                  <a:pt x="8758708" y="3604196"/>
                </a:cubicBezTo>
                <a:cubicBezTo>
                  <a:pt x="8748290" y="3588569"/>
                  <a:pt x="8742152" y="3578027"/>
                  <a:pt x="8740291" y="3572570"/>
                </a:cubicBezTo>
                <a:cubicBezTo>
                  <a:pt x="8738430" y="3567113"/>
                  <a:pt x="8737500" y="3557067"/>
                  <a:pt x="8737500" y="3542432"/>
                </a:cubicBezTo>
                <a:lnTo>
                  <a:pt x="8737500" y="3468762"/>
                </a:lnTo>
                <a:cubicBezTo>
                  <a:pt x="8737500" y="3440733"/>
                  <a:pt x="8740601" y="3421385"/>
                  <a:pt x="8746802" y="3410719"/>
                </a:cubicBezTo>
                <a:cubicBezTo>
                  <a:pt x="8753004" y="3400053"/>
                  <a:pt x="8764414" y="3394720"/>
                  <a:pt x="8781033" y="3394720"/>
                </a:cubicBezTo>
                <a:cubicBezTo>
                  <a:pt x="8798396" y="3394720"/>
                  <a:pt x="8810302" y="3401293"/>
                  <a:pt x="8816752" y="3414440"/>
                </a:cubicBezTo>
                <a:cubicBezTo>
                  <a:pt x="8824689" y="3430811"/>
                  <a:pt x="8828658" y="3456112"/>
                  <a:pt x="8828658" y="3490342"/>
                </a:cubicBezTo>
                <a:cubicBezTo>
                  <a:pt x="8828658" y="3549377"/>
                  <a:pt x="8823697" y="3584104"/>
                  <a:pt x="8813775" y="3594522"/>
                </a:cubicBezTo>
                <a:cubicBezTo>
                  <a:pt x="8805341" y="3603700"/>
                  <a:pt x="8800380" y="3609467"/>
                  <a:pt x="8798892" y="3611823"/>
                </a:cubicBezTo>
                <a:cubicBezTo>
                  <a:pt x="8797404" y="3614180"/>
                  <a:pt x="8796660" y="3617838"/>
                  <a:pt x="8796660" y="3622799"/>
                </a:cubicBezTo>
                <a:cubicBezTo>
                  <a:pt x="8796660" y="3636690"/>
                  <a:pt x="8803978" y="3646736"/>
                  <a:pt x="8818612" y="3652937"/>
                </a:cubicBezTo>
                <a:cubicBezTo>
                  <a:pt x="8832750" y="3658890"/>
                  <a:pt x="8856935" y="3661867"/>
                  <a:pt x="8891166" y="3661867"/>
                </a:cubicBezTo>
                <a:cubicBezTo>
                  <a:pt x="8941519" y="3661867"/>
                  <a:pt x="8976494" y="3658642"/>
                  <a:pt x="8996090" y="3652193"/>
                </a:cubicBezTo>
                <a:cubicBezTo>
                  <a:pt x="9015686" y="3645744"/>
                  <a:pt x="9025483" y="3634333"/>
                  <a:pt x="9025483" y="3617962"/>
                </a:cubicBezTo>
                <a:cubicBezTo>
                  <a:pt x="9025483" y="3610769"/>
                  <a:pt x="9023622" y="3605188"/>
                  <a:pt x="9019902" y="3601219"/>
                </a:cubicBezTo>
                <a:cubicBezTo>
                  <a:pt x="9007252" y="3587825"/>
                  <a:pt x="8999624" y="3578771"/>
                  <a:pt x="8997020" y="3574058"/>
                </a:cubicBezTo>
                <a:cubicBezTo>
                  <a:pt x="8994415" y="3569345"/>
                  <a:pt x="8992864" y="3562028"/>
                  <a:pt x="8992368" y="3552106"/>
                </a:cubicBezTo>
                <a:lnTo>
                  <a:pt x="8987160" y="3421137"/>
                </a:lnTo>
                <a:cubicBezTo>
                  <a:pt x="8985672" y="3390627"/>
                  <a:pt x="8981827" y="3367497"/>
                  <a:pt x="8975626" y="3351746"/>
                </a:cubicBezTo>
                <a:cubicBezTo>
                  <a:pt x="8969424" y="3335995"/>
                  <a:pt x="8958510" y="3322290"/>
                  <a:pt x="8942884" y="3310632"/>
                </a:cubicBezTo>
                <a:cubicBezTo>
                  <a:pt x="8920559" y="3294261"/>
                  <a:pt x="8893770" y="3286076"/>
                  <a:pt x="8862516" y="3286076"/>
                </a:cubicBezTo>
                <a:close/>
                <a:moveTo>
                  <a:pt x="7538021" y="3286076"/>
                </a:moveTo>
                <a:cubicBezTo>
                  <a:pt x="7511231" y="3286324"/>
                  <a:pt x="7478738" y="3292153"/>
                  <a:pt x="7440538" y="3303563"/>
                </a:cubicBezTo>
                <a:cubicBezTo>
                  <a:pt x="7412013" y="3311996"/>
                  <a:pt x="7391673" y="3320492"/>
                  <a:pt x="7379519" y="3329050"/>
                </a:cubicBezTo>
                <a:cubicBezTo>
                  <a:pt x="7367364" y="3337607"/>
                  <a:pt x="7361287" y="3347839"/>
                  <a:pt x="7361287" y="3359746"/>
                </a:cubicBezTo>
                <a:cubicBezTo>
                  <a:pt x="7361287" y="3372892"/>
                  <a:pt x="7370093" y="3382938"/>
                  <a:pt x="7387704" y="3389883"/>
                </a:cubicBezTo>
                <a:cubicBezTo>
                  <a:pt x="7395146" y="3392860"/>
                  <a:pt x="7400106" y="3396766"/>
                  <a:pt x="7402587" y="3401603"/>
                </a:cubicBezTo>
                <a:cubicBezTo>
                  <a:pt x="7405068" y="3406440"/>
                  <a:pt x="7406308" y="3414440"/>
                  <a:pt x="7406308" y="3425602"/>
                </a:cubicBezTo>
                <a:cubicBezTo>
                  <a:pt x="7406308" y="3486621"/>
                  <a:pt x="7404323" y="3528417"/>
                  <a:pt x="7400355" y="3550990"/>
                </a:cubicBezTo>
                <a:cubicBezTo>
                  <a:pt x="7399362" y="3557687"/>
                  <a:pt x="7397502" y="3562958"/>
                  <a:pt x="7394773" y="3566803"/>
                </a:cubicBezTo>
                <a:cubicBezTo>
                  <a:pt x="7392045" y="3570647"/>
                  <a:pt x="7387084" y="3574926"/>
                  <a:pt x="7379891" y="3579639"/>
                </a:cubicBezTo>
                <a:cubicBezTo>
                  <a:pt x="7365008" y="3589809"/>
                  <a:pt x="7357566" y="3601343"/>
                  <a:pt x="7357566" y="3614242"/>
                </a:cubicBezTo>
                <a:cubicBezTo>
                  <a:pt x="7357566" y="3631357"/>
                  <a:pt x="7367736" y="3643387"/>
                  <a:pt x="7388076" y="3650332"/>
                </a:cubicBezTo>
                <a:cubicBezTo>
                  <a:pt x="7410896" y="3658022"/>
                  <a:pt x="7444259" y="3661867"/>
                  <a:pt x="7488163" y="3661867"/>
                </a:cubicBezTo>
                <a:cubicBezTo>
                  <a:pt x="7534300" y="3661867"/>
                  <a:pt x="7569274" y="3659386"/>
                  <a:pt x="7593087" y="3654425"/>
                </a:cubicBezTo>
                <a:cubicBezTo>
                  <a:pt x="7604993" y="3651945"/>
                  <a:pt x="7614543" y="3646922"/>
                  <a:pt x="7621736" y="3639356"/>
                </a:cubicBezTo>
                <a:cubicBezTo>
                  <a:pt x="7628930" y="3631791"/>
                  <a:pt x="7632526" y="3622923"/>
                  <a:pt x="7632526" y="3612753"/>
                </a:cubicBezTo>
                <a:cubicBezTo>
                  <a:pt x="7632526" y="3596134"/>
                  <a:pt x="7621364" y="3584476"/>
                  <a:pt x="7599040" y="3577779"/>
                </a:cubicBezTo>
                <a:cubicBezTo>
                  <a:pt x="7588870" y="3574802"/>
                  <a:pt x="7582235" y="3571888"/>
                  <a:pt x="7579134" y="3569035"/>
                </a:cubicBezTo>
                <a:cubicBezTo>
                  <a:pt x="7576033" y="3566182"/>
                  <a:pt x="7573615" y="3561036"/>
                  <a:pt x="7571879" y="3553594"/>
                </a:cubicBezTo>
                <a:cubicBezTo>
                  <a:pt x="7569150" y="3539952"/>
                  <a:pt x="7567786" y="3514403"/>
                  <a:pt x="7567786" y="3476948"/>
                </a:cubicBezTo>
                <a:cubicBezTo>
                  <a:pt x="7567786" y="3451895"/>
                  <a:pt x="7568841" y="3435462"/>
                  <a:pt x="7570949" y="3427648"/>
                </a:cubicBezTo>
                <a:cubicBezTo>
                  <a:pt x="7573057" y="3419835"/>
                  <a:pt x="7577584" y="3415928"/>
                  <a:pt x="7584529" y="3415928"/>
                </a:cubicBezTo>
                <a:cubicBezTo>
                  <a:pt x="7588994" y="3415928"/>
                  <a:pt x="7593831" y="3418533"/>
                  <a:pt x="7599040" y="3423742"/>
                </a:cubicBezTo>
                <a:cubicBezTo>
                  <a:pt x="7612931" y="3437384"/>
                  <a:pt x="7624155" y="3446438"/>
                  <a:pt x="7632712" y="3450903"/>
                </a:cubicBezTo>
                <a:cubicBezTo>
                  <a:pt x="7641270" y="3455368"/>
                  <a:pt x="7651874" y="3457600"/>
                  <a:pt x="7664524" y="3457600"/>
                </a:cubicBezTo>
                <a:cubicBezTo>
                  <a:pt x="7687593" y="3457600"/>
                  <a:pt x="7707065" y="3450035"/>
                  <a:pt x="7722939" y="3434904"/>
                </a:cubicBezTo>
                <a:cubicBezTo>
                  <a:pt x="7731621" y="3426966"/>
                  <a:pt x="7738691" y="3416858"/>
                  <a:pt x="7744147" y="3404580"/>
                </a:cubicBezTo>
                <a:cubicBezTo>
                  <a:pt x="7749604" y="3392302"/>
                  <a:pt x="7752333" y="3380333"/>
                  <a:pt x="7752333" y="3368675"/>
                </a:cubicBezTo>
                <a:cubicBezTo>
                  <a:pt x="7752333" y="3358257"/>
                  <a:pt x="7750101" y="3347405"/>
                  <a:pt x="7745636" y="3336119"/>
                </a:cubicBezTo>
                <a:cubicBezTo>
                  <a:pt x="7741171" y="3324833"/>
                  <a:pt x="7735465" y="3315593"/>
                  <a:pt x="7728521" y="3308400"/>
                </a:cubicBezTo>
                <a:cubicBezTo>
                  <a:pt x="7714134" y="3293765"/>
                  <a:pt x="7695654" y="3286448"/>
                  <a:pt x="7673082" y="3286448"/>
                </a:cubicBezTo>
                <a:cubicBezTo>
                  <a:pt x="7641084" y="3286448"/>
                  <a:pt x="7615163" y="3301951"/>
                  <a:pt x="7595319" y="3332956"/>
                </a:cubicBezTo>
                <a:cubicBezTo>
                  <a:pt x="7590855" y="3340150"/>
                  <a:pt x="7586142" y="3343747"/>
                  <a:pt x="7581181" y="3343747"/>
                </a:cubicBezTo>
                <a:cubicBezTo>
                  <a:pt x="7574731" y="3343747"/>
                  <a:pt x="7570887" y="3338289"/>
                  <a:pt x="7569647" y="3327375"/>
                </a:cubicBezTo>
                <a:cubicBezTo>
                  <a:pt x="7567414" y="3307284"/>
                  <a:pt x="7564871" y="3295377"/>
                  <a:pt x="7562019" y="3291657"/>
                </a:cubicBezTo>
                <a:cubicBezTo>
                  <a:pt x="7559167" y="3287936"/>
                  <a:pt x="7551167" y="3286076"/>
                  <a:pt x="7538021" y="3286076"/>
                </a:cubicBezTo>
                <a:close/>
                <a:moveTo>
                  <a:pt x="4652467" y="3286076"/>
                </a:moveTo>
                <a:cubicBezTo>
                  <a:pt x="4611787" y="3286076"/>
                  <a:pt x="4580781" y="3301454"/>
                  <a:pt x="4559449" y="3332212"/>
                </a:cubicBezTo>
                <a:cubicBezTo>
                  <a:pt x="4552752" y="3341638"/>
                  <a:pt x="4546427" y="3346351"/>
                  <a:pt x="4540473" y="3346351"/>
                </a:cubicBezTo>
                <a:cubicBezTo>
                  <a:pt x="4530552" y="3346351"/>
                  <a:pt x="4525591" y="3340398"/>
                  <a:pt x="4525591" y="3328492"/>
                </a:cubicBezTo>
                <a:cubicBezTo>
                  <a:pt x="4525591" y="3327003"/>
                  <a:pt x="4525715" y="3325267"/>
                  <a:pt x="4525963" y="3323283"/>
                </a:cubicBezTo>
                <a:cubicBezTo>
                  <a:pt x="4526211" y="3317826"/>
                  <a:pt x="4526335" y="3314725"/>
                  <a:pt x="4526335" y="3313981"/>
                </a:cubicBezTo>
                <a:cubicBezTo>
                  <a:pt x="4526335" y="3306539"/>
                  <a:pt x="4523793" y="3300090"/>
                  <a:pt x="4518707" y="3294633"/>
                </a:cubicBezTo>
                <a:cubicBezTo>
                  <a:pt x="4513623" y="3289176"/>
                  <a:pt x="4507359" y="3286448"/>
                  <a:pt x="4499918" y="3286448"/>
                </a:cubicBezTo>
                <a:cubicBezTo>
                  <a:pt x="4491733" y="3286448"/>
                  <a:pt x="4476601" y="3289362"/>
                  <a:pt x="4454525" y="3295191"/>
                </a:cubicBezTo>
                <a:cubicBezTo>
                  <a:pt x="4432449" y="3301020"/>
                  <a:pt x="4409505" y="3308152"/>
                  <a:pt x="4385693" y="3316585"/>
                </a:cubicBezTo>
                <a:cubicBezTo>
                  <a:pt x="4358656" y="3326259"/>
                  <a:pt x="4340797" y="3334259"/>
                  <a:pt x="4332114" y="3340584"/>
                </a:cubicBezTo>
                <a:cubicBezTo>
                  <a:pt x="4323432" y="3346909"/>
                  <a:pt x="4319092" y="3355033"/>
                  <a:pt x="4319092" y="3364954"/>
                </a:cubicBezTo>
                <a:cubicBezTo>
                  <a:pt x="4319092" y="3374628"/>
                  <a:pt x="4324426" y="3382814"/>
                  <a:pt x="4335091" y="3389511"/>
                </a:cubicBezTo>
                <a:cubicBezTo>
                  <a:pt x="4347493" y="3397201"/>
                  <a:pt x="4354996" y="3403712"/>
                  <a:pt x="4357601" y="3409045"/>
                </a:cubicBezTo>
                <a:cubicBezTo>
                  <a:pt x="4360206" y="3414378"/>
                  <a:pt x="4361508" y="3425602"/>
                  <a:pt x="4361508" y="3442717"/>
                </a:cubicBezTo>
                <a:cubicBezTo>
                  <a:pt x="4361508" y="3473723"/>
                  <a:pt x="4360639" y="3503365"/>
                  <a:pt x="4358903" y="3531642"/>
                </a:cubicBezTo>
                <a:cubicBezTo>
                  <a:pt x="4357415" y="3555454"/>
                  <a:pt x="4355803" y="3570399"/>
                  <a:pt x="4354067" y="3576476"/>
                </a:cubicBezTo>
                <a:cubicBezTo>
                  <a:pt x="4352330" y="3582554"/>
                  <a:pt x="4348237" y="3587949"/>
                  <a:pt x="4341788" y="3592662"/>
                </a:cubicBezTo>
                <a:cubicBezTo>
                  <a:pt x="4333851" y="3598367"/>
                  <a:pt x="4328828" y="3602769"/>
                  <a:pt x="4326719" y="3605870"/>
                </a:cubicBezTo>
                <a:cubicBezTo>
                  <a:pt x="4324610" y="3608971"/>
                  <a:pt x="4323556" y="3613497"/>
                  <a:pt x="4323556" y="3619451"/>
                </a:cubicBezTo>
                <a:cubicBezTo>
                  <a:pt x="4323556" y="3647976"/>
                  <a:pt x="4358035" y="3662239"/>
                  <a:pt x="4426992" y="3662239"/>
                </a:cubicBezTo>
                <a:cubicBezTo>
                  <a:pt x="4470152" y="3662239"/>
                  <a:pt x="4501903" y="3658766"/>
                  <a:pt x="4522242" y="3651821"/>
                </a:cubicBezTo>
                <a:cubicBezTo>
                  <a:pt x="4542582" y="3644875"/>
                  <a:pt x="4552752" y="3634085"/>
                  <a:pt x="4552752" y="3619451"/>
                </a:cubicBezTo>
                <a:cubicBezTo>
                  <a:pt x="4552752" y="3613745"/>
                  <a:pt x="4551388" y="3608661"/>
                  <a:pt x="4548660" y="3604196"/>
                </a:cubicBezTo>
                <a:cubicBezTo>
                  <a:pt x="4538241" y="3588569"/>
                  <a:pt x="4532102" y="3578027"/>
                  <a:pt x="4530242" y="3572570"/>
                </a:cubicBezTo>
                <a:cubicBezTo>
                  <a:pt x="4528382" y="3567113"/>
                  <a:pt x="4527451" y="3557067"/>
                  <a:pt x="4527451" y="3542432"/>
                </a:cubicBezTo>
                <a:lnTo>
                  <a:pt x="4527451" y="3468762"/>
                </a:lnTo>
                <a:cubicBezTo>
                  <a:pt x="4527451" y="3440733"/>
                  <a:pt x="4530552" y="3421385"/>
                  <a:pt x="4536753" y="3410719"/>
                </a:cubicBezTo>
                <a:cubicBezTo>
                  <a:pt x="4542955" y="3400053"/>
                  <a:pt x="4554365" y="3394720"/>
                  <a:pt x="4570983" y="3394720"/>
                </a:cubicBezTo>
                <a:cubicBezTo>
                  <a:pt x="4588346" y="3394720"/>
                  <a:pt x="4600253" y="3401293"/>
                  <a:pt x="4606702" y="3414440"/>
                </a:cubicBezTo>
                <a:cubicBezTo>
                  <a:pt x="4614640" y="3430811"/>
                  <a:pt x="4618608" y="3456112"/>
                  <a:pt x="4618608" y="3490342"/>
                </a:cubicBezTo>
                <a:cubicBezTo>
                  <a:pt x="4618608" y="3549377"/>
                  <a:pt x="4613647" y="3584104"/>
                  <a:pt x="4603725" y="3594522"/>
                </a:cubicBezTo>
                <a:cubicBezTo>
                  <a:pt x="4595292" y="3603700"/>
                  <a:pt x="4590331" y="3609467"/>
                  <a:pt x="4588843" y="3611823"/>
                </a:cubicBezTo>
                <a:cubicBezTo>
                  <a:pt x="4587355" y="3614180"/>
                  <a:pt x="4586610" y="3617838"/>
                  <a:pt x="4586610" y="3622799"/>
                </a:cubicBezTo>
                <a:cubicBezTo>
                  <a:pt x="4586610" y="3636690"/>
                  <a:pt x="4593928" y="3646736"/>
                  <a:pt x="4608562" y="3652937"/>
                </a:cubicBezTo>
                <a:cubicBezTo>
                  <a:pt x="4622701" y="3658890"/>
                  <a:pt x="4646886" y="3661867"/>
                  <a:pt x="4681116" y="3661867"/>
                </a:cubicBezTo>
                <a:cubicBezTo>
                  <a:pt x="4731470" y="3661867"/>
                  <a:pt x="4766445" y="3658642"/>
                  <a:pt x="4786040" y="3652193"/>
                </a:cubicBezTo>
                <a:cubicBezTo>
                  <a:pt x="4805636" y="3645744"/>
                  <a:pt x="4815433" y="3634333"/>
                  <a:pt x="4815433" y="3617962"/>
                </a:cubicBezTo>
                <a:cubicBezTo>
                  <a:pt x="4815433" y="3610769"/>
                  <a:pt x="4813573" y="3605188"/>
                  <a:pt x="4809852" y="3601219"/>
                </a:cubicBezTo>
                <a:cubicBezTo>
                  <a:pt x="4797202" y="3587825"/>
                  <a:pt x="4789575" y="3578771"/>
                  <a:pt x="4786970" y="3574058"/>
                </a:cubicBezTo>
                <a:cubicBezTo>
                  <a:pt x="4784366" y="3569345"/>
                  <a:pt x="4782816" y="3562028"/>
                  <a:pt x="4782319" y="3552106"/>
                </a:cubicBezTo>
                <a:lnTo>
                  <a:pt x="4777111" y="3421137"/>
                </a:lnTo>
                <a:cubicBezTo>
                  <a:pt x="4775622" y="3390627"/>
                  <a:pt x="4771778" y="3367497"/>
                  <a:pt x="4765576" y="3351746"/>
                </a:cubicBezTo>
                <a:cubicBezTo>
                  <a:pt x="4759375" y="3335995"/>
                  <a:pt x="4748461" y="3322290"/>
                  <a:pt x="4732834" y="3310632"/>
                </a:cubicBezTo>
                <a:cubicBezTo>
                  <a:pt x="4710510" y="3294261"/>
                  <a:pt x="4683720" y="3286076"/>
                  <a:pt x="4652467" y="3286076"/>
                </a:cubicBezTo>
                <a:close/>
                <a:moveTo>
                  <a:pt x="3804221" y="3286076"/>
                </a:moveTo>
                <a:cubicBezTo>
                  <a:pt x="3777432" y="3286324"/>
                  <a:pt x="3744938" y="3292153"/>
                  <a:pt x="3706739" y="3303563"/>
                </a:cubicBezTo>
                <a:cubicBezTo>
                  <a:pt x="3678213" y="3311996"/>
                  <a:pt x="3657874" y="3320492"/>
                  <a:pt x="3645720" y="3329050"/>
                </a:cubicBezTo>
                <a:cubicBezTo>
                  <a:pt x="3633565" y="3337607"/>
                  <a:pt x="3627488" y="3347839"/>
                  <a:pt x="3627488" y="3359746"/>
                </a:cubicBezTo>
                <a:cubicBezTo>
                  <a:pt x="3627488" y="3372892"/>
                  <a:pt x="3636294" y="3382938"/>
                  <a:pt x="3653905" y="3389883"/>
                </a:cubicBezTo>
                <a:cubicBezTo>
                  <a:pt x="3661346" y="3392860"/>
                  <a:pt x="3666307" y="3396766"/>
                  <a:pt x="3668788" y="3401603"/>
                </a:cubicBezTo>
                <a:cubicBezTo>
                  <a:pt x="3671268" y="3406440"/>
                  <a:pt x="3672508" y="3414440"/>
                  <a:pt x="3672508" y="3425602"/>
                </a:cubicBezTo>
                <a:cubicBezTo>
                  <a:pt x="3672508" y="3486621"/>
                  <a:pt x="3670524" y="3528417"/>
                  <a:pt x="3666555" y="3550990"/>
                </a:cubicBezTo>
                <a:cubicBezTo>
                  <a:pt x="3665563" y="3557687"/>
                  <a:pt x="3663702" y="3562958"/>
                  <a:pt x="3660974" y="3566803"/>
                </a:cubicBezTo>
                <a:cubicBezTo>
                  <a:pt x="3658246" y="3570647"/>
                  <a:pt x="3653285" y="3574926"/>
                  <a:pt x="3646091" y="3579639"/>
                </a:cubicBezTo>
                <a:cubicBezTo>
                  <a:pt x="3631209" y="3589809"/>
                  <a:pt x="3623767" y="3601343"/>
                  <a:pt x="3623767" y="3614242"/>
                </a:cubicBezTo>
                <a:cubicBezTo>
                  <a:pt x="3623767" y="3631357"/>
                  <a:pt x="3633937" y="3643387"/>
                  <a:pt x="3654277" y="3650332"/>
                </a:cubicBezTo>
                <a:cubicBezTo>
                  <a:pt x="3677097" y="3658022"/>
                  <a:pt x="3710459" y="3661867"/>
                  <a:pt x="3754364" y="3661867"/>
                </a:cubicBezTo>
                <a:cubicBezTo>
                  <a:pt x="3800500" y="3661867"/>
                  <a:pt x="3835475" y="3659386"/>
                  <a:pt x="3859288" y="3654425"/>
                </a:cubicBezTo>
                <a:cubicBezTo>
                  <a:pt x="3871194" y="3651945"/>
                  <a:pt x="3880744" y="3646922"/>
                  <a:pt x="3887937" y="3639356"/>
                </a:cubicBezTo>
                <a:cubicBezTo>
                  <a:pt x="3895130" y="3631791"/>
                  <a:pt x="3898727" y="3622923"/>
                  <a:pt x="3898727" y="3612753"/>
                </a:cubicBezTo>
                <a:cubicBezTo>
                  <a:pt x="3898727" y="3596134"/>
                  <a:pt x="3887564" y="3584476"/>
                  <a:pt x="3865241" y="3577779"/>
                </a:cubicBezTo>
                <a:cubicBezTo>
                  <a:pt x="3855071" y="3574802"/>
                  <a:pt x="3848436" y="3571888"/>
                  <a:pt x="3845335" y="3569035"/>
                </a:cubicBezTo>
                <a:cubicBezTo>
                  <a:pt x="3842234" y="3566182"/>
                  <a:pt x="3839816" y="3561036"/>
                  <a:pt x="3838080" y="3553594"/>
                </a:cubicBezTo>
                <a:cubicBezTo>
                  <a:pt x="3835351" y="3539952"/>
                  <a:pt x="3833987" y="3514403"/>
                  <a:pt x="3833987" y="3476948"/>
                </a:cubicBezTo>
                <a:cubicBezTo>
                  <a:pt x="3833987" y="3451895"/>
                  <a:pt x="3835041" y="3435462"/>
                  <a:pt x="3837149" y="3427648"/>
                </a:cubicBezTo>
                <a:cubicBezTo>
                  <a:pt x="3839258" y="3419835"/>
                  <a:pt x="3843785" y="3415928"/>
                  <a:pt x="3850730" y="3415928"/>
                </a:cubicBezTo>
                <a:cubicBezTo>
                  <a:pt x="3855195" y="3415928"/>
                  <a:pt x="3860032" y="3418533"/>
                  <a:pt x="3865241" y="3423742"/>
                </a:cubicBezTo>
                <a:cubicBezTo>
                  <a:pt x="3879131" y="3437384"/>
                  <a:pt x="3890355" y="3446438"/>
                  <a:pt x="3898913" y="3450903"/>
                </a:cubicBezTo>
                <a:cubicBezTo>
                  <a:pt x="3907471" y="3455368"/>
                  <a:pt x="3918074" y="3457600"/>
                  <a:pt x="3930726" y="3457600"/>
                </a:cubicBezTo>
                <a:cubicBezTo>
                  <a:pt x="3953793" y="3457600"/>
                  <a:pt x="3973265" y="3450035"/>
                  <a:pt x="3989140" y="3434904"/>
                </a:cubicBezTo>
                <a:cubicBezTo>
                  <a:pt x="3997822" y="3426966"/>
                  <a:pt x="4004891" y="3416858"/>
                  <a:pt x="4010348" y="3404580"/>
                </a:cubicBezTo>
                <a:cubicBezTo>
                  <a:pt x="4015806" y="3392302"/>
                  <a:pt x="4018534" y="3380333"/>
                  <a:pt x="4018534" y="3368675"/>
                </a:cubicBezTo>
                <a:cubicBezTo>
                  <a:pt x="4018534" y="3358257"/>
                  <a:pt x="4016301" y="3347405"/>
                  <a:pt x="4011836" y="3336119"/>
                </a:cubicBezTo>
                <a:cubicBezTo>
                  <a:pt x="4007371" y="3324833"/>
                  <a:pt x="4001667" y="3315593"/>
                  <a:pt x="3994722" y="3308400"/>
                </a:cubicBezTo>
                <a:cubicBezTo>
                  <a:pt x="3980335" y="3293765"/>
                  <a:pt x="3961855" y="3286448"/>
                  <a:pt x="3939283" y="3286448"/>
                </a:cubicBezTo>
                <a:cubicBezTo>
                  <a:pt x="3907285" y="3286448"/>
                  <a:pt x="3881364" y="3301951"/>
                  <a:pt x="3861520" y="3332956"/>
                </a:cubicBezTo>
                <a:cubicBezTo>
                  <a:pt x="3857055" y="3340150"/>
                  <a:pt x="3852342" y="3343747"/>
                  <a:pt x="3847381" y="3343747"/>
                </a:cubicBezTo>
                <a:cubicBezTo>
                  <a:pt x="3840933" y="3343747"/>
                  <a:pt x="3837087" y="3338289"/>
                  <a:pt x="3835847" y="3327375"/>
                </a:cubicBezTo>
                <a:cubicBezTo>
                  <a:pt x="3833615" y="3307284"/>
                  <a:pt x="3831073" y="3295377"/>
                  <a:pt x="3828220" y="3291657"/>
                </a:cubicBezTo>
                <a:cubicBezTo>
                  <a:pt x="3825367" y="3287936"/>
                  <a:pt x="3817367" y="3286076"/>
                  <a:pt x="3804221" y="3286076"/>
                </a:cubicBezTo>
                <a:close/>
                <a:moveTo>
                  <a:pt x="2310433" y="3286076"/>
                </a:moveTo>
                <a:cubicBezTo>
                  <a:pt x="2283892" y="3286076"/>
                  <a:pt x="2265040" y="3288308"/>
                  <a:pt x="2253879" y="3292773"/>
                </a:cubicBezTo>
                <a:cubicBezTo>
                  <a:pt x="2247677" y="3295253"/>
                  <a:pt x="2242530" y="3299098"/>
                  <a:pt x="2238437" y="3304307"/>
                </a:cubicBezTo>
                <a:cubicBezTo>
                  <a:pt x="2234345" y="3309516"/>
                  <a:pt x="2232299" y="3314849"/>
                  <a:pt x="2232299" y="3320306"/>
                </a:cubicBezTo>
                <a:cubicBezTo>
                  <a:pt x="2232299" y="3324275"/>
                  <a:pt x="2234655" y="3329732"/>
                  <a:pt x="2239368" y="3336677"/>
                </a:cubicBezTo>
                <a:cubicBezTo>
                  <a:pt x="2244825" y="3344615"/>
                  <a:pt x="2247553" y="3350568"/>
                  <a:pt x="2247553" y="3354536"/>
                </a:cubicBezTo>
                <a:cubicBezTo>
                  <a:pt x="2247553" y="3359994"/>
                  <a:pt x="2243213" y="3368241"/>
                  <a:pt x="2234531" y="3379279"/>
                </a:cubicBezTo>
                <a:cubicBezTo>
                  <a:pt x="2225849" y="3390317"/>
                  <a:pt x="2219276" y="3395837"/>
                  <a:pt x="2214811" y="3395837"/>
                </a:cubicBezTo>
                <a:cubicBezTo>
                  <a:pt x="2210843" y="3395837"/>
                  <a:pt x="2204951" y="3390875"/>
                  <a:pt x="2197138" y="3380953"/>
                </a:cubicBezTo>
                <a:cubicBezTo>
                  <a:pt x="2189324" y="3371032"/>
                  <a:pt x="2185418" y="3363466"/>
                  <a:pt x="2185418" y="3358257"/>
                </a:cubicBezTo>
                <a:cubicBezTo>
                  <a:pt x="2185418" y="3355529"/>
                  <a:pt x="2186162" y="3352924"/>
                  <a:pt x="2187650" y="3350444"/>
                </a:cubicBezTo>
                <a:cubicBezTo>
                  <a:pt x="2195836" y="3337545"/>
                  <a:pt x="2199929" y="3328243"/>
                  <a:pt x="2199929" y="3322538"/>
                </a:cubicBezTo>
                <a:cubicBezTo>
                  <a:pt x="2199929" y="3307656"/>
                  <a:pt x="2189634" y="3297734"/>
                  <a:pt x="2169047" y="3292773"/>
                </a:cubicBezTo>
                <a:cubicBezTo>
                  <a:pt x="2150443" y="3288556"/>
                  <a:pt x="2122042" y="3286448"/>
                  <a:pt x="2083842" y="3286448"/>
                </a:cubicBezTo>
                <a:cubicBezTo>
                  <a:pt x="2031256" y="3286448"/>
                  <a:pt x="1992375" y="3290106"/>
                  <a:pt x="1967198" y="3297424"/>
                </a:cubicBezTo>
                <a:cubicBezTo>
                  <a:pt x="1942022" y="3304741"/>
                  <a:pt x="1929433" y="3315965"/>
                  <a:pt x="1929433" y="3331096"/>
                </a:cubicBezTo>
                <a:cubicBezTo>
                  <a:pt x="1929433" y="3345731"/>
                  <a:pt x="1939231" y="3355157"/>
                  <a:pt x="1958827" y="3359373"/>
                </a:cubicBezTo>
                <a:cubicBezTo>
                  <a:pt x="1970485" y="3361854"/>
                  <a:pt x="1980159" y="3366071"/>
                  <a:pt x="1987848" y="3372024"/>
                </a:cubicBezTo>
                <a:cubicBezTo>
                  <a:pt x="1995538" y="3377977"/>
                  <a:pt x="2006204" y="3389511"/>
                  <a:pt x="2019846" y="3406626"/>
                </a:cubicBezTo>
                <a:lnTo>
                  <a:pt x="2051472" y="3446066"/>
                </a:lnTo>
                <a:cubicBezTo>
                  <a:pt x="2054697" y="3450283"/>
                  <a:pt x="2056309" y="3453135"/>
                  <a:pt x="2056309" y="3454623"/>
                </a:cubicBezTo>
                <a:cubicBezTo>
                  <a:pt x="2056309" y="3456360"/>
                  <a:pt x="2055069" y="3459212"/>
                  <a:pt x="2052588" y="3463181"/>
                </a:cubicBezTo>
                <a:lnTo>
                  <a:pt x="2025799" y="3507457"/>
                </a:lnTo>
                <a:cubicBezTo>
                  <a:pt x="1996282" y="3554090"/>
                  <a:pt x="1978671" y="3580879"/>
                  <a:pt x="1972966" y="3587825"/>
                </a:cubicBezTo>
                <a:cubicBezTo>
                  <a:pt x="1967261" y="3594770"/>
                  <a:pt x="1958951" y="3599235"/>
                  <a:pt x="1948037" y="3601219"/>
                </a:cubicBezTo>
                <a:cubicBezTo>
                  <a:pt x="1937619" y="3603203"/>
                  <a:pt x="1930487" y="3605994"/>
                  <a:pt x="1926643" y="3609591"/>
                </a:cubicBezTo>
                <a:cubicBezTo>
                  <a:pt x="1922798" y="3613187"/>
                  <a:pt x="1920876" y="3618954"/>
                  <a:pt x="1920876" y="3626892"/>
                </a:cubicBezTo>
                <a:cubicBezTo>
                  <a:pt x="1920876" y="3639294"/>
                  <a:pt x="1926953" y="3648224"/>
                  <a:pt x="1939107" y="3653681"/>
                </a:cubicBezTo>
                <a:cubicBezTo>
                  <a:pt x="1951262" y="3659138"/>
                  <a:pt x="1971229" y="3661867"/>
                  <a:pt x="1999011" y="3661867"/>
                </a:cubicBezTo>
                <a:cubicBezTo>
                  <a:pt x="2049860" y="3661867"/>
                  <a:pt x="2075285" y="3651077"/>
                  <a:pt x="2075285" y="3629496"/>
                </a:cubicBezTo>
                <a:cubicBezTo>
                  <a:pt x="2075285" y="3622055"/>
                  <a:pt x="2072680" y="3615358"/>
                  <a:pt x="2067471" y="3609405"/>
                </a:cubicBezTo>
                <a:cubicBezTo>
                  <a:pt x="2061518" y="3602211"/>
                  <a:pt x="2058542" y="3596506"/>
                  <a:pt x="2058542" y="3592289"/>
                </a:cubicBezTo>
                <a:cubicBezTo>
                  <a:pt x="2058542" y="3583360"/>
                  <a:pt x="2064371" y="3570089"/>
                  <a:pt x="2076029" y="3552478"/>
                </a:cubicBezTo>
                <a:cubicBezTo>
                  <a:pt x="2087687" y="3534867"/>
                  <a:pt x="2096493" y="3525937"/>
                  <a:pt x="2102446" y="3525689"/>
                </a:cubicBezTo>
                <a:cubicBezTo>
                  <a:pt x="2108151" y="3525441"/>
                  <a:pt x="2116089" y="3532448"/>
                  <a:pt x="2126258" y="3546711"/>
                </a:cubicBezTo>
                <a:cubicBezTo>
                  <a:pt x="2136428" y="3560973"/>
                  <a:pt x="2141513" y="3572198"/>
                  <a:pt x="2141513" y="3580383"/>
                </a:cubicBezTo>
                <a:cubicBezTo>
                  <a:pt x="2141513" y="3588073"/>
                  <a:pt x="2137917" y="3593530"/>
                  <a:pt x="2130723" y="3596754"/>
                </a:cubicBezTo>
                <a:cubicBezTo>
                  <a:pt x="2117825" y="3602707"/>
                  <a:pt x="2111376" y="3610893"/>
                  <a:pt x="2111376" y="3621311"/>
                </a:cubicBezTo>
                <a:cubicBezTo>
                  <a:pt x="2111376" y="3638922"/>
                  <a:pt x="2122538" y="3650456"/>
                  <a:pt x="2144862" y="3655913"/>
                </a:cubicBezTo>
                <a:cubicBezTo>
                  <a:pt x="2161729" y="3659882"/>
                  <a:pt x="2191370" y="3661867"/>
                  <a:pt x="2233787" y="3661867"/>
                </a:cubicBezTo>
                <a:cubicBezTo>
                  <a:pt x="2289101" y="3661867"/>
                  <a:pt x="2327176" y="3658704"/>
                  <a:pt x="2348012" y="3652379"/>
                </a:cubicBezTo>
                <a:cubicBezTo>
                  <a:pt x="2368848" y="3646054"/>
                  <a:pt x="2379266" y="3634457"/>
                  <a:pt x="2379266" y="3617590"/>
                </a:cubicBezTo>
                <a:cubicBezTo>
                  <a:pt x="2379266" y="3605684"/>
                  <a:pt x="2373561" y="3597250"/>
                  <a:pt x="2362151" y="3592289"/>
                </a:cubicBezTo>
                <a:cubicBezTo>
                  <a:pt x="2349996" y="3586832"/>
                  <a:pt x="2341191" y="3581499"/>
                  <a:pt x="2335734" y="3576290"/>
                </a:cubicBezTo>
                <a:cubicBezTo>
                  <a:pt x="2324324" y="3565376"/>
                  <a:pt x="2306713" y="3541936"/>
                  <a:pt x="2282900" y="3505969"/>
                </a:cubicBezTo>
                <a:lnTo>
                  <a:pt x="2260576" y="3472111"/>
                </a:lnTo>
                <a:cubicBezTo>
                  <a:pt x="2257847" y="3467646"/>
                  <a:pt x="2256483" y="3464917"/>
                  <a:pt x="2256483" y="3463925"/>
                </a:cubicBezTo>
                <a:cubicBezTo>
                  <a:pt x="2256483" y="3462437"/>
                  <a:pt x="2257971" y="3459584"/>
                  <a:pt x="2260948" y="3455368"/>
                </a:cubicBezTo>
                <a:lnTo>
                  <a:pt x="2286621" y="3416672"/>
                </a:lnTo>
                <a:cubicBezTo>
                  <a:pt x="2310185" y="3384922"/>
                  <a:pt x="2323952" y="3366753"/>
                  <a:pt x="2327921" y="3362164"/>
                </a:cubicBezTo>
                <a:cubicBezTo>
                  <a:pt x="2331890" y="3357575"/>
                  <a:pt x="2337718" y="3353420"/>
                  <a:pt x="2345408" y="3349700"/>
                </a:cubicBezTo>
                <a:cubicBezTo>
                  <a:pt x="2359546" y="3343002"/>
                  <a:pt x="2368352" y="3338041"/>
                  <a:pt x="2371825" y="3334817"/>
                </a:cubicBezTo>
                <a:cubicBezTo>
                  <a:pt x="2375297" y="3331592"/>
                  <a:pt x="2377034" y="3326755"/>
                  <a:pt x="2377034" y="3320306"/>
                </a:cubicBezTo>
                <a:cubicBezTo>
                  <a:pt x="2377034" y="3308400"/>
                  <a:pt x="2370833" y="3299222"/>
                  <a:pt x="2358431" y="3292773"/>
                </a:cubicBezTo>
                <a:cubicBezTo>
                  <a:pt x="2349501" y="3288308"/>
                  <a:pt x="2333501" y="3286076"/>
                  <a:pt x="2310433" y="3286076"/>
                </a:cubicBezTo>
                <a:close/>
                <a:moveTo>
                  <a:pt x="7148091" y="3283471"/>
                </a:moveTo>
                <a:cubicBezTo>
                  <a:pt x="7099226" y="3283471"/>
                  <a:pt x="7052345" y="3295377"/>
                  <a:pt x="7007448" y="3319190"/>
                </a:cubicBezTo>
                <a:cubicBezTo>
                  <a:pt x="6991077" y="3328119"/>
                  <a:pt x="6978117" y="3338537"/>
                  <a:pt x="6968567" y="3350444"/>
                </a:cubicBezTo>
                <a:cubicBezTo>
                  <a:pt x="6959017" y="3362350"/>
                  <a:pt x="6954242" y="3374256"/>
                  <a:pt x="6954242" y="3386162"/>
                </a:cubicBezTo>
                <a:cubicBezTo>
                  <a:pt x="6954242" y="3397821"/>
                  <a:pt x="6958087" y="3407246"/>
                  <a:pt x="6965776" y="3414440"/>
                </a:cubicBezTo>
                <a:cubicBezTo>
                  <a:pt x="6973466" y="3421633"/>
                  <a:pt x="6983388" y="3425230"/>
                  <a:pt x="6995542" y="3425230"/>
                </a:cubicBezTo>
                <a:cubicBezTo>
                  <a:pt x="7019603" y="3425230"/>
                  <a:pt x="7042671" y="3409479"/>
                  <a:pt x="7064747" y="3377977"/>
                </a:cubicBezTo>
                <a:cubicBezTo>
                  <a:pt x="7073429" y="3366071"/>
                  <a:pt x="7080684" y="3357885"/>
                  <a:pt x="7086513" y="3353420"/>
                </a:cubicBezTo>
                <a:cubicBezTo>
                  <a:pt x="7092342" y="3348955"/>
                  <a:pt x="7098978" y="3346723"/>
                  <a:pt x="7106419" y="3346723"/>
                </a:cubicBezTo>
                <a:cubicBezTo>
                  <a:pt x="7118821" y="3346723"/>
                  <a:pt x="7127751" y="3352614"/>
                  <a:pt x="7133208" y="3364396"/>
                </a:cubicBezTo>
                <a:cubicBezTo>
                  <a:pt x="7138665" y="3376179"/>
                  <a:pt x="7141394" y="3395216"/>
                  <a:pt x="7141394" y="3421509"/>
                </a:cubicBezTo>
                <a:cubicBezTo>
                  <a:pt x="7141394" y="3431927"/>
                  <a:pt x="7139533" y="3438562"/>
                  <a:pt x="7135813" y="3441415"/>
                </a:cubicBezTo>
                <a:cubicBezTo>
                  <a:pt x="7132092" y="3444267"/>
                  <a:pt x="7123038" y="3445694"/>
                  <a:pt x="7108651" y="3445694"/>
                </a:cubicBezTo>
                <a:cubicBezTo>
                  <a:pt x="7043911" y="3445942"/>
                  <a:pt x="6995294" y="3461693"/>
                  <a:pt x="6962800" y="3492947"/>
                </a:cubicBezTo>
                <a:cubicBezTo>
                  <a:pt x="6941964" y="3512790"/>
                  <a:pt x="6931546" y="3535611"/>
                  <a:pt x="6931546" y="3561408"/>
                </a:cubicBezTo>
                <a:cubicBezTo>
                  <a:pt x="6931546" y="3577531"/>
                  <a:pt x="6935390" y="3592972"/>
                  <a:pt x="6943080" y="3607730"/>
                </a:cubicBezTo>
                <a:cubicBezTo>
                  <a:pt x="6950770" y="3622489"/>
                  <a:pt x="6961188" y="3634457"/>
                  <a:pt x="6974334" y="3643635"/>
                </a:cubicBezTo>
                <a:cubicBezTo>
                  <a:pt x="6994426" y="3657526"/>
                  <a:pt x="7020719" y="3664471"/>
                  <a:pt x="7053213" y="3664471"/>
                </a:cubicBezTo>
                <a:cubicBezTo>
                  <a:pt x="7084715" y="3664471"/>
                  <a:pt x="7112868" y="3655417"/>
                  <a:pt x="7137673" y="3637310"/>
                </a:cubicBezTo>
                <a:cubicBezTo>
                  <a:pt x="7145858" y="3631109"/>
                  <a:pt x="7152432" y="3628008"/>
                  <a:pt x="7157393" y="3628008"/>
                </a:cubicBezTo>
                <a:cubicBezTo>
                  <a:pt x="7161857" y="3628008"/>
                  <a:pt x="7166694" y="3631233"/>
                  <a:pt x="7171903" y="3637682"/>
                </a:cubicBezTo>
                <a:cubicBezTo>
                  <a:pt x="7187034" y="3655541"/>
                  <a:pt x="7207622" y="3664471"/>
                  <a:pt x="7233667" y="3664471"/>
                </a:cubicBezTo>
                <a:cubicBezTo>
                  <a:pt x="7254007" y="3664471"/>
                  <a:pt x="7273479" y="3659014"/>
                  <a:pt x="7292082" y="3648100"/>
                </a:cubicBezTo>
                <a:cubicBezTo>
                  <a:pt x="7307213" y="3639418"/>
                  <a:pt x="7319553" y="3628628"/>
                  <a:pt x="7329103" y="3615730"/>
                </a:cubicBezTo>
                <a:cubicBezTo>
                  <a:pt x="7338653" y="3602831"/>
                  <a:pt x="7343428" y="3590429"/>
                  <a:pt x="7343428" y="3578523"/>
                </a:cubicBezTo>
                <a:cubicBezTo>
                  <a:pt x="7343428" y="3569345"/>
                  <a:pt x="7339459" y="3564136"/>
                  <a:pt x="7331522" y="3562896"/>
                </a:cubicBezTo>
                <a:cubicBezTo>
                  <a:pt x="7323584" y="3561656"/>
                  <a:pt x="7318375" y="3560291"/>
                  <a:pt x="7315895" y="3558803"/>
                </a:cubicBezTo>
                <a:cubicBezTo>
                  <a:pt x="7313414" y="3557315"/>
                  <a:pt x="7310809" y="3553842"/>
                  <a:pt x="7308081" y="3548385"/>
                </a:cubicBezTo>
                <a:cubicBezTo>
                  <a:pt x="7302624" y="3536975"/>
                  <a:pt x="7299896" y="3512046"/>
                  <a:pt x="7299896" y="3473599"/>
                </a:cubicBezTo>
                <a:lnTo>
                  <a:pt x="7300640" y="3418161"/>
                </a:lnTo>
                <a:cubicBezTo>
                  <a:pt x="7300640" y="3391868"/>
                  <a:pt x="7297477" y="3371218"/>
                  <a:pt x="7291152" y="3356211"/>
                </a:cubicBezTo>
                <a:cubicBezTo>
                  <a:pt x="7284827" y="3341204"/>
                  <a:pt x="7273727" y="3327871"/>
                  <a:pt x="7257852" y="3316213"/>
                </a:cubicBezTo>
                <a:cubicBezTo>
                  <a:pt x="7227838" y="3294385"/>
                  <a:pt x="7191251" y="3283471"/>
                  <a:pt x="7148091" y="3283471"/>
                </a:cubicBezTo>
                <a:close/>
                <a:moveTo>
                  <a:pt x="3403576" y="3283471"/>
                </a:moveTo>
                <a:cubicBezTo>
                  <a:pt x="3338340" y="3283471"/>
                  <a:pt x="3282901" y="3303067"/>
                  <a:pt x="3237260" y="3342258"/>
                </a:cubicBezTo>
                <a:cubicBezTo>
                  <a:pt x="3193604" y="3379465"/>
                  <a:pt x="3171776" y="3427338"/>
                  <a:pt x="3171776" y="3485877"/>
                </a:cubicBezTo>
                <a:cubicBezTo>
                  <a:pt x="3171776" y="3538463"/>
                  <a:pt x="3189636" y="3581127"/>
                  <a:pt x="3225354" y="3613870"/>
                </a:cubicBezTo>
                <a:cubicBezTo>
                  <a:pt x="3262065" y="3647604"/>
                  <a:pt x="3310062" y="3664471"/>
                  <a:pt x="3369345" y="3664471"/>
                </a:cubicBezTo>
                <a:cubicBezTo>
                  <a:pt x="3430117" y="3664471"/>
                  <a:pt x="3484067" y="3646488"/>
                  <a:pt x="3531196" y="3610521"/>
                </a:cubicBezTo>
                <a:cubicBezTo>
                  <a:pt x="3580557" y="3572818"/>
                  <a:pt x="3605238" y="3527053"/>
                  <a:pt x="3605238" y="3473227"/>
                </a:cubicBezTo>
                <a:cubicBezTo>
                  <a:pt x="3605238" y="3442469"/>
                  <a:pt x="3597549" y="3412952"/>
                  <a:pt x="3582170" y="3384674"/>
                </a:cubicBezTo>
                <a:cubicBezTo>
                  <a:pt x="3567287" y="3357637"/>
                  <a:pt x="3547567" y="3335685"/>
                  <a:pt x="3523011" y="3318818"/>
                </a:cubicBezTo>
                <a:cubicBezTo>
                  <a:pt x="3488780" y="3295253"/>
                  <a:pt x="3448969" y="3283471"/>
                  <a:pt x="3403576" y="3283471"/>
                </a:cubicBezTo>
                <a:close/>
                <a:moveTo>
                  <a:pt x="2727822" y="3283471"/>
                </a:moveTo>
                <a:cubicBezTo>
                  <a:pt x="2714427" y="3283471"/>
                  <a:pt x="2699483" y="3285890"/>
                  <a:pt x="2682988" y="3290726"/>
                </a:cubicBezTo>
                <a:cubicBezTo>
                  <a:pt x="2666492" y="3295564"/>
                  <a:pt x="2652912" y="3301578"/>
                  <a:pt x="2642246" y="3308772"/>
                </a:cubicBezTo>
                <a:cubicBezTo>
                  <a:pt x="2628107" y="3318198"/>
                  <a:pt x="2619798" y="3322910"/>
                  <a:pt x="2617317" y="3322910"/>
                </a:cubicBezTo>
                <a:cubicBezTo>
                  <a:pt x="2611364" y="3322910"/>
                  <a:pt x="2608387" y="3318322"/>
                  <a:pt x="2608387" y="3309144"/>
                </a:cubicBezTo>
                <a:cubicBezTo>
                  <a:pt x="2608387" y="3298726"/>
                  <a:pt x="2606527" y="3292215"/>
                  <a:pt x="2602806" y="3289610"/>
                </a:cubicBezTo>
                <a:cubicBezTo>
                  <a:pt x="2599086" y="3287006"/>
                  <a:pt x="2589660" y="3285704"/>
                  <a:pt x="2574529" y="3285704"/>
                </a:cubicBezTo>
                <a:cubicBezTo>
                  <a:pt x="2538810" y="3286200"/>
                  <a:pt x="2490565" y="3300214"/>
                  <a:pt x="2429794" y="3327748"/>
                </a:cubicBezTo>
                <a:cubicBezTo>
                  <a:pt x="2414167" y="3334941"/>
                  <a:pt x="2402880" y="3342320"/>
                  <a:pt x="2395935" y="3349886"/>
                </a:cubicBezTo>
                <a:cubicBezTo>
                  <a:pt x="2388989" y="3357451"/>
                  <a:pt x="2385517" y="3366195"/>
                  <a:pt x="2385517" y="3376117"/>
                </a:cubicBezTo>
                <a:cubicBezTo>
                  <a:pt x="2385517" y="3384302"/>
                  <a:pt x="2387997" y="3391310"/>
                  <a:pt x="2392958" y="3397139"/>
                </a:cubicBezTo>
                <a:cubicBezTo>
                  <a:pt x="2397919" y="3402968"/>
                  <a:pt x="2404368" y="3406626"/>
                  <a:pt x="2412306" y="3408115"/>
                </a:cubicBezTo>
                <a:cubicBezTo>
                  <a:pt x="2422724" y="3410099"/>
                  <a:pt x="2428863" y="3411463"/>
                  <a:pt x="2430723" y="3412207"/>
                </a:cubicBezTo>
                <a:cubicBezTo>
                  <a:pt x="2432584" y="3412952"/>
                  <a:pt x="2434010" y="3414564"/>
                  <a:pt x="2435003" y="3417044"/>
                </a:cubicBezTo>
                <a:cubicBezTo>
                  <a:pt x="2437731" y="3424486"/>
                  <a:pt x="2439963" y="3458716"/>
                  <a:pt x="2441700" y="3519736"/>
                </a:cubicBezTo>
                <a:cubicBezTo>
                  <a:pt x="2440212" y="3593902"/>
                  <a:pt x="2438041" y="3638798"/>
                  <a:pt x="2435189" y="3654425"/>
                </a:cubicBezTo>
                <a:cubicBezTo>
                  <a:pt x="2432336" y="3670052"/>
                  <a:pt x="2424461" y="3680842"/>
                  <a:pt x="2411562" y="3686795"/>
                </a:cubicBezTo>
                <a:cubicBezTo>
                  <a:pt x="2402632" y="3691012"/>
                  <a:pt x="2396617" y="3695043"/>
                  <a:pt x="2393517" y="3698888"/>
                </a:cubicBezTo>
                <a:cubicBezTo>
                  <a:pt x="2390416" y="3702732"/>
                  <a:pt x="2388866" y="3708375"/>
                  <a:pt x="2388866" y="3715817"/>
                </a:cubicBezTo>
                <a:cubicBezTo>
                  <a:pt x="2388866" y="3731940"/>
                  <a:pt x="2399160" y="3745458"/>
                  <a:pt x="2419748" y="3756372"/>
                </a:cubicBezTo>
                <a:cubicBezTo>
                  <a:pt x="2460179" y="3777953"/>
                  <a:pt x="2507308" y="3788743"/>
                  <a:pt x="2561134" y="3788743"/>
                </a:cubicBezTo>
                <a:cubicBezTo>
                  <a:pt x="2591396" y="3788743"/>
                  <a:pt x="2614837" y="3784712"/>
                  <a:pt x="2631455" y="3776650"/>
                </a:cubicBezTo>
                <a:cubicBezTo>
                  <a:pt x="2648074" y="3768589"/>
                  <a:pt x="2656384" y="3757117"/>
                  <a:pt x="2656384" y="3742234"/>
                </a:cubicBezTo>
                <a:cubicBezTo>
                  <a:pt x="2656384" y="3735537"/>
                  <a:pt x="2655206" y="3730762"/>
                  <a:pt x="2652850" y="3727909"/>
                </a:cubicBezTo>
                <a:cubicBezTo>
                  <a:pt x="2650493" y="3725056"/>
                  <a:pt x="2643238" y="3719537"/>
                  <a:pt x="2631083" y="3711352"/>
                </a:cubicBezTo>
                <a:cubicBezTo>
                  <a:pt x="2617937" y="3702670"/>
                  <a:pt x="2611364" y="3688532"/>
                  <a:pt x="2611364" y="3668936"/>
                </a:cubicBezTo>
                <a:cubicBezTo>
                  <a:pt x="2611364" y="3654053"/>
                  <a:pt x="2615085" y="3646612"/>
                  <a:pt x="2622526" y="3646612"/>
                </a:cubicBezTo>
                <a:cubicBezTo>
                  <a:pt x="2625255" y="3646612"/>
                  <a:pt x="2628851" y="3647604"/>
                  <a:pt x="2633316" y="3649588"/>
                </a:cubicBezTo>
                <a:cubicBezTo>
                  <a:pt x="2655640" y="3659510"/>
                  <a:pt x="2677344" y="3664471"/>
                  <a:pt x="2698428" y="3664471"/>
                </a:cubicBezTo>
                <a:cubicBezTo>
                  <a:pt x="2739852" y="3664471"/>
                  <a:pt x="2776811" y="3648720"/>
                  <a:pt x="2809305" y="3617218"/>
                </a:cubicBezTo>
                <a:cubicBezTo>
                  <a:pt x="2851473" y="3576786"/>
                  <a:pt x="2872557" y="3525317"/>
                  <a:pt x="2872557" y="3462809"/>
                </a:cubicBezTo>
                <a:cubicBezTo>
                  <a:pt x="2872557" y="3433539"/>
                  <a:pt x="2867100" y="3405634"/>
                  <a:pt x="2856186" y="3379093"/>
                </a:cubicBezTo>
                <a:cubicBezTo>
                  <a:pt x="2845768" y="3353793"/>
                  <a:pt x="2831133" y="3332832"/>
                  <a:pt x="2812282" y="3316213"/>
                </a:cubicBezTo>
                <a:cubicBezTo>
                  <a:pt x="2787477" y="3294385"/>
                  <a:pt x="2759324" y="3283471"/>
                  <a:pt x="2727822" y="3283471"/>
                </a:cubicBezTo>
                <a:close/>
                <a:moveTo>
                  <a:pt x="6600180" y="3279751"/>
                </a:moveTo>
                <a:cubicBezTo>
                  <a:pt x="6587033" y="3279751"/>
                  <a:pt x="6573267" y="3292029"/>
                  <a:pt x="6558880" y="3316585"/>
                </a:cubicBezTo>
                <a:cubicBezTo>
                  <a:pt x="6543749" y="3342382"/>
                  <a:pt x="6536184" y="3366443"/>
                  <a:pt x="6536184" y="3388767"/>
                </a:cubicBezTo>
                <a:cubicBezTo>
                  <a:pt x="6536184" y="3400425"/>
                  <a:pt x="6539284" y="3410037"/>
                  <a:pt x="6545486" y="3417602"/>
                </a:cubicBezTo>
                <a:cubicBezTo>
                  <a:pt x="6551687" y="3425168"/>
                  <a:pt x="6559624" y="3428951"/>
                  <a:pt x="6569298" y="3428951"/>
                </a:cubicBezTo>
                <a:cubicBezTo>
                  <a:pt x="6576491" y="3428951"/>
                  <a:pt x="6582259" y="3427028"/>
                  <a:pt x="6586600" y="3423183"/>
                </a:cubicBezTo>
                <a:cubicBezTo>
                  <a:pt x="6590940" y="3419339"/>
                  <a:pt x="6597204" y="3410719"/>
                  <a:pt x="6605389" y="3397325"/>
                </a:cubicBezTo>
                <a:cubicBezTo>
                  <a:pt x="6612582" y="3386162"/>
                  <a:pt x="6619342" y="3378535"/>
                  <a:pt x="6625667" y="3374442"/>
                </a:cubicBezTo>
                <a:cubicBezTo>
                  <a:pt x="6631992" y="3370349"/>
                  <a:pt x="6640488" y="3368303"/>
                  <a:pt x="6651154" y="3368303"/>
                </a:cubicBezTo>
                <a:cubicBezTo>
                  <a:pt x="6671990" y="3368303"/>
                  <a:pt x="6682408" y="3373264"/>
                  <a:pt x="6682408" y="3383186"/>
                </a:cubicBezTo>
                <a:cubicBezTo>
                  <a:pt x="6682408" y="3389883"/>
                  <a:pt x="6674470" y="3405882"/>
                  <a:pt x="6658595" y="3431183"/>
                </a:cubicBezTo>
                <a:lnTo>
                  <a:pt x="6573391" y="3568105"/>
                </a:lnTo>
                <a:cubicBezTo>
                  <a:pt x="6558508" y="3592910"/>
                  <a:pt x="6549826" y="3607668"/>
                  <a:pt x="6547346" y="3612381"/>
                </a:cubicBezTo>
                <a:cubicBezTo>
                  <a:pt x="6544865" y="3617094"/>
                  <a:pt x="6543625" y="3621559"/>
                  <a:pt x="6543625" y="3625776"/>
                </a:cubicBezTo>
                <a:cubicBezTo>
                  <a:pt x="6543625" y="3644875"/>
                  <a:pt x="6560120" y="3654425"/>
                  <a:pt x="6593111" y="3654425"/>
                </a:cubicBezTo>
                <a:lnTo>
                  <a:pt x="6788076" y="3654425"/>
                </a:lnTo>
                <a:cubicBezTo>
                  <a:pt x="6804694" y="3654673"/>
                  <a:pt x="6819081" y="3657402"/>
                  <a:pt x="6831236" y="3662611"/>
                </a:cubicBezTo>
                <a:cubicBezTo>
                  <a:pt x="6837189" y="3665091"/>
                  <a:pt x="6842026" y="3666331"/>
                  <a:pt x="6845747" y="3666331"/>
                </a:cubicBezTo>
                <a:cubicBezTo>
                  <a:pt x="6854428" y="3666331"/>
                  <a:pt x="6863606" y="3661991"/>
                  <a:pt x="6873280" y="3653309"/>
                </a:cubicBezTo>
                <a:cubicBezTo>
                  <a:pt x="6886178" y="3641651"/>
                  <a:pt x="6896844" y="3627078"/>
                  <a:pt x="6905278" y="3609591"/>
                </a:cubicBezTo>
                <a:cubicBezTo>
                  <a:pt x="6913711" y="3592103"/>
                  <a:pt x="6917928" y="3575670"/>
                  <a:pt x="6917928" y="3560291"/>
                </a:cubicBezTo>
                <a:cubicBezTo>
                  <a:pt x="6917928" y="3546649"/>
                  <a:pt x="6914455" y="3535487"/>
                  <a:pt x="6907510" y="3526805"/>
                </a:cubicBezTo>
                <a:cubicBezTo>
                  <a:pt x="6900565" y="3518123"/>
                  <a:pt x="6891635" y="3513783"/>
                  <a:pt x="6880721" y="3513783"/>
                </a:cubicBezTo>
                <a:cubicBezTo>
                  <a:pt x="6875512" y="3513783"/>
                  <a:pt x="6871047" y="3515705"/>
                  <a:pt x="6867327" y="3519550"/>
                </a:cubicBezTo>
                <a:cubicBezTo>
                  <a:pt x="6863606" y="3523394"/>
                  <a:pt x="6858893" y="3531022"/>
                  <a:pt x="6853188" y="3542432"/>
                </a:cubicBezTo>
                <a:cubicBezTo>
                  <a:pt x="6846491" y="3555082"/>
                  <a:pt x="6839359" y="3563950"/>
                  <a:pt x="6831794" y="3569035"/>
                </a:cubicBezTo>
                <a:cubicBezTo>
                  <a:pt x="6824228" y="3574120"/>
                  <a:pt x="6814121" y="3576662"/>
                  <a:pt x="6801470" y="3576662"/>
                </a:cubicBezTo>
                <a:cubicBezTo>
                  <a:pt x="6783858" y="3576662"/>
                  <a:pt x="6775053" y="3570833"/>
                  <a:pt x="6775053" y="3559175"/>
                </a:cubicBezTo>
                <a:cubicBezTo>
                  <a:pt x="6775053" y="3553222"/>
                  <a:pt x="6779146" y="3542928"/>
                  <a:pt x="6787331" y="3528293"/>
                </a:cubicBezTo>
                <a:lnTo>
                  <a:pt x="6885930" y="3353048"/>
                </a:lnTo>
                <a:cubicBezTo>
                  <a:pt x="6894116" y="3338661"/>
                  <a:pt x="6898208" y="3326879"/>
                  <a:pt x="6898208" y="3317702"/>
                </a:cubicBezTo>
                <a:cubicBezTo>
                  <a:pt x="6898208" y="3310756"/>
                  <a:pt x="6896100" y="3305175"/>
                  <a:pt x="6891883" y="3300958"/>
                </a:cubicBezTo>
                <a:cubicBezTo>
                  <a:pt x="6888658" y="3297486"/>
                  <a:pt x="6883884" y="3295315"/>
                  <a:pt x="6877559" y="3294447"/>
                </a:cubicBezTo>
                <a:cubicBezTo>
                  <a:pt x="6871233" y="3293579"/>
                  <a:pt x="6856660" y="3293145"/>
                  <a:pt x="6833840" y="3293145"/>
                </a:cubicBezTo>
                <a:lnTo>
                  <a:pt x="6735242" y="3293145"/>
                </a:lnTo>
                <a:cubicBezTo>
                  <a:pt x="6682904" y="3292153"/>
                  <a:pt x="6652704" y="3291285"/>
                  <a:pt x="6644642" y="3290540"/>
                </a:cubicBezTo>
                <a:cubicBezTo>
                  <a:pt x="6636581" y="3289796"/>
                  <a:pt x="6625729" y="3287068"/>
                  <a:pt x="6612086" y="3282355"/>
                </a:cubicBezTo>
                <a:cubicBezTo>
                  <a:pt x="6607125" y="3280618"/>
                  <a:pt x="6603157" y="3279751"/>
                  <a:pt x="6600180" y="3279751"/>
                </a:cubicBezTo>
                <a:close/>
                <a:moveTo>
                  <a:pt x="9445699" y="3263752"/>
                </a:moveTo>
                <a:cubicBezTo>
                  <a:pt x="9442474" y="3263752"/>
                  <a:pt x="9437886" y="3265984"/>
                  <a:pt x="9431932" y="3270449"/>
                </a:cubicBezTo>
                <a:cubicBezTo>
                  <a:pt x="9405144" y="3291781"/>
                  <a:pt x="9378230" y="3302447"/>
                  <a:pt x="9351194" y="3302447"/>
                </a:cubicBezTo>
                <a:cubicBezTo>
                  <a:pt x="9342760" y="3302447"/>
                  <a:pt x="9327257" y="3300214"/>
                  <a:pt x="9304684" y="3295750"/>
                </a:cubicBezTo>
                <a:cubicBezTo>
                  <a:pt x="9280872" y="3290788"/>
                  <a:pt x="9259292" y="3288308"/>
                  <a:pt x="9239944" y="3288308"/>
                </a:cubicBezTo>
                <a:cubicBezTo>
                  <a:pt x="9191327" y="3288308"/>
                  <a:pt x="9147050" y="3301330"/>
                  <a:pt x="9107115" y="3327375"/>
                </a:cubicBezTo>
                <a:cubicBezTo>
                  <a:pt x="9090992" y="3338041"/>
                  <a:pt x="9078404" y="3350940"/>
                  <a:pt x="9069350" y="3366071"/>
                </a:cubicBezTo>
                <a:cubicBezTo>
                  <a:pt x="9060296" y="3381202"/>
                  <a:pt x="9055770" y="3397077"/>
                  <a:pt x="9055770" y="3413696"/>
                </a:cubicBezTo>
                <a:cubicBezTo>
                  <a:pt x="9055770" y="3445198"/>
                  <a:pt x="9068544" y="3472731"/>
                  <a:pt x="9094092" y="3496295"/>
                </a:cubicBezTo>
                <a:cubicBezTo>
                  <a:pt x="9101534" y="3503241"/>
                  <a:pt x="9105255" y="3508450"/>
                  <a:pt x="9105255" y="3511922"/>
                </a:cubicBezTo>
                <a:cubicBezTo>
                  <a:pt x="9105255" y="3514899"/>
                  <a:pt x="9102278" y="3517875"/>
                  <a:pt x="9096325" y="3520852"/>
                </a:cubicBezTo>
                <a:cubicBezTo>
                  <a:pt x="9082186" y="3527797"/>
                  <a:pt x="9070342" y="3537595"/>
                  <a:pt x="9060792" y="3550245"/>
                </a:cubicBezTo>
                <a:cubicBezTo>
                  <a:pt x="9051242" y="3562896"/>
                  <a:pt x="9046468" y="3575174"/>
                  <a:pt x="9046468" y="3587080"/>
                </a:cubicBezTo>
                <a:cubicBezTo>
                  <a:pt x="9046468" y="3604940"/>
                  <a:pt x="9056390" y="3622179"/>
                  <a:pt x="9076234" y="3638798"/>
                </a:cubicBezTo>
                <a:cubicBezTo>
                  <a:pt x="9082434" y="3644007"/>
                  <a:pt x="9085535" y="3647976"/>
                  <a:pt x="9085535" y="3650704"/>
                </a:cubicBezTo>
                <a:cubicBezTo>
                  <a:pt x="9085535" y="3654177"/>
                  <a:pt x="9081814" y="3657402"/>
                  <a:pt x="9074373" y="3660378"/>
                </a:cubicBezTo>
                <a:cubicBezTo>
                  <a:pt x="9066188" y="3663851"/>
                  <a:pt x="9059428" y="3669680"/>
                  <a:pt x="9054095" y="3677866"/>
                </a:cubicBezTo>
                <a:cubicBezTo>
                  <a:pt x="9048762" y="3686051"/>
                  <a:pt x="9046096" y="3694981"/>
                  <a:pt x="9046096" y="3704655"/>
                </a:cubicBezTo>
                <a:cubicBezTo>
                  <a:pt x="9046096" y="3718545"/>
                  <a:pt x="9050809" y="3731940"/>
                  <a:pt x="9060234" y="3744838"/>
                </a:cubicBezTo>
                <a:cubicBezTo>
                  <a:pt x="9069660" y="3757737"/>
                  <a:pt x="9082310" y="3768155"/>
                  <a:pt x="9098186" y="3776092"/>
                </a:cubicBezTo>
                <a:cubicBezTo>
                  <a:pt x="9132416" y="3792959"/>
                  <a:pt x="9177064" y="3801393"/>
                  <a:pt x="9232131" y="3801393"/>
                </a:cubicBezTo>
                <a:cubicBezTo>
                  <a:pt x="9275787" y="3801393"/>
                  <a:pt x="9314234" y="3796184"/>
                  <a:pt x="9347472" y="3785766"/>
                </a:cubicBezTo>
                <a:cubicBezTo>
                  <a:pt x="9389888" y="3772371"/>
                  <a:pt x="9422010" y="3751784"/>
                  <a:pt x="9443839" y="3724002"/>
                </a:cubicBezTo>
                <a:cubicBezTo>
                  <a:pt x="9462194" y="3700438"/>
                  <a:pt x="9471372" y="3676129"/>
                  <a:pt x="9471372" y="3651077"/>
                </a:cubicBezTo>
                <a:cubicBezTo>
                  <a:pt x="9471372" y="3635698"/>
                  <a:pt x="9467589" y="3621311"/>
                  <a:pt x="9460024" y="3607916"/>
                </a:cubicBezTo>
                <a:cubicBezTo>
                  <a:pt x="9452458" y="3594522"/>
                  <a:pt x="9442226" y="3584104"/>
                  <a:pt x="9429328" y="3576662"/>
                </a:cubicBezTo>
                <a:cubicBezTo>
                  <a:pt x="9413205" y="3566989"/>
                  <a:pt x="9390509" y="3562152"/>
                  <a:pt x="9361239" y="3562152"/>
                </a:cubicBezTo>
                <a:cubicBezTo>
                  <a:pt x="9341892" y="3562152"/>
                  <a:pt x="9311878" y="3565004"/>
                  <a:pt x="9271198" y="3570709"/>
                </a:cubicBezTo>
                <a:cubicBezTo>
                  <a:pt x="9251850" y="3573438"/>
                  <a:pt x="9237216" y="3574802"/>
                  <a:pt x="9227294" y="3574802"/>
                </a:cubicBezTo>
                <a:cubicBezTo>
                  <a:pt x="9212660" y="3574802"/>
                  <a:pt x="9201063" y="3572384"/>
                  <a:pt x="9192506" y="3567547"/>
                </a:cubicBezTo>
                <a:cubicBezTo>
                  <a:pt x="9183948" y="3562710"/>
                  <a:pt x="9179669" y="3556075"/>
                  <a:pt x="9179669" y="3547641"/>
                </a:cubicBezTo>
                <a:cubicBezTo>
                  <a:pt x="9179669" y="3534494"/>
                  <a:pt x="9186242" y="3527921"/>
                  <a:pt x="9199388" y="3527921"/>
                </a:cubicBezTo>
                <a:cubicBezTo>
                  <a:pt x="9202861" y="3527921"/>
                  <a:pt x="9207822" y="3528293"/>
                  <a:pt x="9214272" y="3529037"/>
                </a:cubicBezTo>
                <a:cubicBezTo>
                  <a:pt x="9222209" y="3530030"/>
                  <a:pt x="9230270" y="3530526"/>
                  <a:pt x="9238456" y="3530526"/>
                </a:cubicBezTo>
                <a:cubicBezTo>
                  <a:pt x="9272190" y="3530526"/>
                  <a:pt x="9303134" y="3525565"/>
                  <a:pt x="9331288" y="3515643"/>
                </a:cubicBezTo>
                <a:cubicBezTo>
                  <a:pt x="9359441" y="3505721"/>
                  <a:pt x="9382447" y="3491830"/>
                  <a:pt x="9400306" y="3473971"/>
                </a:cubicBezTo>
                <a:cubicBezTo>
                  <a:pt x="9420150" y="3453879"/>
                  <a:pt x="9430072" y="3429075"/>
                  <a:pt x="9430072" y="3399557"/>
                </a:cubicBezTo>
                <a:cubicBezTo>
                  <a:pt x="9430072" y="3395340"/>
                  <a:pt x="9429700" y="3390627"/>
                  <a:pt x="9428956" y="3385418"/>
                </a:cubicBezTo>
                <a:cubicBezTo>
                  <a:pt x="9428460" y="3380209"/>
                  <a:pt x="9428212" y="3377233"/>
                  <a:pt x="9428212" y="3376489"/>
                </a:cubicBezTo>
                <a:cubicBezTo>
                  <a:pt x="9428212" y="3373512"/>
                  <a:pt x="9431064" y="3369543"/>
                  <a:pt x="9436770" y="3364582"/>
                </a:cubicBezTo>
                <a:cubicBezTo>
                  <a:pt x="9445699" y="3356893"/>
                  <a:pt x="9453326" y="3346599"/>
                  <a:pt x="9459652" y="3333701"/>
                </a:cubicBezTo>
                <a:cubicBezTo>
                  <a:pt x="9465977" y="3320802"/>
                  <a:pt x="9469140" y="3309268"/>
                  <a:pt x="9469140" y="3299098"/>
                </a:cubicBezTo>
                <a:cubicBezTo>
                  <a:pt x="9469140" y="3289672"/>
                  <a:pt x="9466784" y="3281425"/>
                  <a:pt x="9462070" y="3274355"/>
                </a:cubicBezTo>
                <a:cubicBezTo>
                  <a:pt x="9457357" y="3267286"/>
                  <a:pt x="9451900" y="3263752"/>
                  <a:pt x="9445699" y="3263752"/>
                </a:cubicBezTo>
                <a:close/>
                <a:moveTo>
                  <a:pt x="5235650" y="3263752"/>
                </a:moveTo>
                <a:cubicBezTo>
                  <a:pt x="5232425" y="3263752"/>
                  <a:pt x="5227836" y="3265984"/>
                  <a:pt x="5221883" y="3270449"/>
                </a:cubicBezTo>
                <a:cubicBezTo>
                  <a:pt x="5195094" y="3291781"/>
                  <a:pt x="5168181" y="3302447"/>
                  <a:pt x="5141144" y="3302447"/>
                </a:cubicBezTo>
                <a:cubicBezTo>
                  <a:pt x="5132710" y="3302447"/>
                  <a:pt x="5117208" y="3300214"/>
                  <a:pt x="5094635" y="3295750"/>
                </a:cubicBezTo>
                <a:cubicBezTo>
                  <a:pt x="5070822" y="3290788"/>
                  <a:pt x="5049242" y="3288308"/>
                  <a:pt x="5029895" y="3288308"/>
                </a:cubicBezTo>
                <a:cubicBezTo>
                  <a:pt x="4981277" y="3288308"/>
                  <a:pt x="4937001" y="3301330"/>
                  <a:pt x="4897066" y="3327375"/>
                </a:cubicBezTo>
                <a:cubicBezTo>
                  <a:pt x="4880943" y="3338041"/>
                  <a:pt x="4868354" y="3350940"/>
                  <a:pt x="4859301" y="3366071"/>
                </a:cubicBezTo>
                <a:cubicBezTo>
                  <a:pt x="4850247" y="3381202"/>
                  <a:pt x="4845720" y="3397077"/>
                  <a:pt x="4845720" y="3413696"/>
                </a:cubicBezTo>
                <a:cubicBezTo>
                  <a:pt x="4845720" y="3445198"/>
                  <a:pt x="4858494" y="3472731"/>
                  <a:pt x="4884043" y="3496295"/>
                </a:cubicBezTo>
                <a:cubicBezTo>
                  <a:pt x="4891485" y="3503241"/>
                  <a:pt x="4895206" y="3508450"/>
                  <a:pt x="4895206" y="3511922"/>
                </a:cubicBezTo>
                <a:cubicBezTo>
                  <a:pt x="4895206" y="3514899"/>
                  <a:pt x="4892229" y="3517875"/>
                  <a:pt x="4886276" y="3520852"/>
                </a:cubicBezTo>
                <a:cubicBezTo>
                  <a:pt x="4872137" y="3527797"/>
                  <a:pt x="4860293" y="3537595"/>
                  <a:pt x="4850743" y="3550245"/>
                </a:cubicBezTo>
                <a:cubicBezTo>
                  <a:pt x="4841193" y="3562896"/>
                  <a:pt x="4836418" y="3575174"/>
                  <a:pt x="4836418" y="3587080"/>
                </a:cubicBezTo>
                <a:cubicBezTo>
                  <a:pt x="4836418" y="3604940"/>
                  <a:pt x="4846341" y="3622179"/>
                  <a:pt x="4866184" y="3638798"/>
                </a:cubicBezTo>
                <a:cubicBezTo>
                  <a:pt x="4872386" y="3644007"/>
                  <a:pt x="4875486" y="3647976"/>
                  <a:pt x="4875486" y="3650704"/>
                </a:cubicBezTo>
                <a:cubicBezTo>
                  <a:pt x="4875486" y="3654177"/>
                  <a:pt x="4871765" y="3657402"/>
                  <a:pt x="4864323" y="3660378"/>
                </a:cubicBezTo>
                <a:cubicBezTo>
                  <a:pt x="4856138" y="3663851"/>
                  <a:pt x="4849379" y="3669680"/>
                  <a:pt x="4844046" y="3677866"/>
                </a:cubicBezTo>
                <a:cubicBezTo>
                  <a:pt x="4838713" y="3686051"/>
                  <a:pt x="4836046" y="3694981"/>
                  <a:pt x="4836046" y="3704655"/>
                </a:cubicBezTo>
                <a:cubicBezTo>
                  <a:pt x="4836046" y="3718545"/>
                  <a:pt x="4840759" y="3731940"/>
                  <a:pt x="4850185" y="3744838"/>
                </a:cubicBezTo>
                <a:cubicBezTo>
                  <a:pt x="4859610" y="3757737"/>
                  <a:pt x="4872261" y="3768155"/>
                  <a:pt x="4888136" y="3776092"/>
                </a:cubicBezTo>
                <a:cubicBezTo>
                  <a:pt x="4922366" y="3792959"/>
                  <a:pt x="4967016" y="3801393"/>
                  <a:pt x="5022082" y="3801393"/>
                </a:cubicBezTo>
                <a:cubicBezTo>
                  <a:pt x="5065737" y="3801393"/>
                  <a:pt x="5104185" y="3796184"/>
                  <a:pt x="5137423" y="3785766"/>
                </a:cubicBezTo>
                <a:cubicBezTo>
                  <a:pt x="5179840" y="3772371"/>
                  <a:pt x="5211961" y="3751784"/>
                  <a:pt x="5233789" y="3724002"/>
                </a:cubicBezTo>
                <a:cubicBezTo>
                  <a:pt x="5252145" y="3700438"/>
                  <a:pt x="5261322" y="3676129"/>
                  <a:pt x="5261322" y="3651077"/>
                </a:cubicBezTo>
                <a:cubicBezTo>
                  <a:pt x="5261322" y="3635698"/>
                  <a:pt x="5257540" y="3621311"/>
                  <a:pt x="5249975" y="3607916"/>
                </a:cubicBezTo>
                <a:cubicBezTo>
                  <a:pt x="5242409" y="3594522"/>
                  <a:pt x="5232177" y="3584104"/>
                  <a:pt x="5219279" y="3576662"/>
                </a:cubicBezTo>
                <a:cubicBezTo>
                  <a:pt x="5203156" y="3566989"/>
                  <a:pt x="5180459" y="3562152"/>
                  <a:pt x="5151190" y="3562152"/>
                </a:cubicBezTo>
                <a:cubicBezTo>
                  <a:pt x="5131842" y="3562152"/>
                  <a:pt x="5101828" y="3565004"/>
                  <a:pt x="5061149" y="3570709"/>
                </a:cubicBezTo>
                <a:cubicBezTo>
                  <a:pt x="5041801" y="3573438"/>
                  <a:pt x="5027166" y="3574802"/>
                  <a:pt x="5017245" y="3574802"/>
                </a:cubicBezTo>
                <a:cubicBezTo>
                  <a:pt x="5002610" y="3574802"/>
                  <a:pt x="4991013" y="3572384"/>
                  <a:pt x="4982456" y="3567547"/>
                </a:cubicBezTo>
                <a:cubicBezTo>
                  <a:pt x="4973898" y="3562710"/>
                  <a:pt x="4969620" y="3556075"/>
                  <a:pt x="4969620" y="3547641"/>
                </a:cubicBezTo>
                <a:cubicBezTo>
                  <a:pt x="4969620" y="3534494"/>
                  <a:pt x="4976193" y="3527921"/>
                  <a:pt x="4989339" y="3527921"/>
                </a:cubicBezTo>
                <a:cubicBezTo>
                  <a:pt x="4992812" y="3527921"/>
                  <a:pt x="4997773" y="3528293"/>
                  <a:pt x="5004222" y="3529037"/>
                </a:cubicBezTo>
                <a:cubicBezTo>
                  <a:pt x="5012159" y="3530030"/>
                  <a:pt x="5020221" y="3530526"/>
                  <a:pt x="5028406" y="3530526"/>
                </a:cubicBezTo>
                <a:cubicBezTo>
                  <a:pt x="5062141" y="3530526"/>
                  <a:pt x="5093084" y="3525565"/>
                  <a:pt x="5121238" y="3515643"/>
                </a:cubicBezTo>
                <a:cubicBezTo>
                  <a:pt x="5149392" y="3505721"/>
                  <a:pt x="5172398" y="3491830"/>
                  <a:pt x="5190257" y="3473971"/>
                </a:cubicBezTo>
                <a:cubicBezTo>
                  <a:pt x="5210101" y="3453879"/>
                  <a:pt x="5220023" y="3429075"/>
                  <a:pt x="5220023" y="3399557"/>
                </a:cubicBezTo>
                <a:cubicBezTo>
                  <a:pt x="5220023" y="3395340"/>
                  <a:pt x="5219651" y="3390627"/>
                  <a:pt x="5218906" y="3385418"/>
                </a:cubicBezTo>
                <a:cubicBezTo>
                  <a:pt x="5218411" y="3380209"/>
                  <a:pt x="5218162" y="3377233"/>
                  <a:pt x="5218162" y="3376489"/>
                </a:cubicBezTo>
                <a:cubicBezTo>
                  <a:pt x="5218162" y="3373512"/>
                  <a:pt x="5221015" y="3369543"/>
                  <a:pt x="5226720" y="3364582"/>
                </a:cubicBezTo>
                <a:cubicBezTo>
                  <a:pt x="5235650" y="3356893"/>
                  <a:pt x="5243277" y="3346599"/>
                  <a:pt x="5249603" y="3333701"/>
                </a:cubicBezTo>
                <a:cubicBezTo>
                  <a:pt x="5255927" y="3320802"/>
                  <a:pt x="5259090" y="3309268"/>
                  <a:pt x="5259090" y="3299098"/>
                </a:cubicBezTo>
                <a:cubicBezTo>
                  <a:pt x="5259090" y="3289672"/>
                  <a:pt x="5256734" y="3281425"/>
                  <a:pt x="5252022" y="3274355"/>
                </a:cubicBezTo>
                <a:cubicBezTo>
                  <a:pt x="5247308" y="3267286"/>
                  <a:pt x="5241851" y="3263752"/>
                  <a:pt x="5235650" y="3263752"/>
                </a:cubicBezTo>
                <a:close/>
                <a:moveTo>
                  <a:pt x="8392815" y="3146549"/>
                </a:moveTo>
                <a:cubicBezTo>
                  <a:pt x="8365778" y="3146549"/>
                  <a:pt x="8336757" y="3152750"/>
                  <a:pt x="8305750" y="3165153"/>
                </a:cubicBezTo>
                <a:cubicBezTo>
                  <a:pt x="8275241" y="3177307"/>
                  <a:pt x="8259986" y="3194050"/>
                  <a:pt x="8259986" y="3215382"/>
                </a:cubicBezTo>
                <a:cubicBezTo>
                  <a:pt x="8259986" y="3231257"/>
                  <a:pt x="8267180" y="3243660"/>
                  <a:pt x="8281566" y="3252589"/>
                </a:cubicBezTo>
                <a:cubicBezTo>
                  <a:pt x="8292231" y="3259534"/>
                  <a:pt x="8306619" y="3263007"/>
                  <a:pt x="8324726" y="3263007"/>
                </a:cubicBezTo>
                <a:cubicBezTo>
                  <a:pt x="8367638" y="3263007"/>
                  <a:pt x="8404225" y="3254202"/>
                  <a:pt x="8434487" y="3236590"/>
                </a:cubicBezTo>
                <a:cubicBezTo>
                  <a:pt x="8453586" y="3225428"/>
                  <a:pt x="8463136" y="3210297"/>
                  <a:pt x="8463136" y="3191198"/>
                </a:cubicBezTo>
                <a:cubicBezTo>
                  <a:pt x="8463136" y="3177555"/>
                  <a:pt x="8456810" y="3166703"/>
                  <a:pt x="8444161" y="3158641"/>
                </a:cubicBezTo>
                <a:cubicBezTo>
                  <a:pt x="8431510" y="3150580"/>
                  <a:pt x="8414395" y="3146549"/>
                  <a:pt x="8392815" y="3146549"/>
                </a:cubicBezTo>
                <a:close/>
                <a:moveTo>
                  <a:pt x="6402090" y="3146549"/>
                </a:moveTo>
                <a:cubicBezTo>
                  <a:pt x="6375053" y="3146549"/>
                  <a:pt x="6346031" y="3152750"/>
                  <a:pt x="6315025" y="3165153"/>
                </a:cubicBezTo>
                <a:cubicBezTo>
                  <a:pt x="6284516" y="3177307"/>
                  <a:pt x="6269261" y="3194050"/>
                  <a:pt x="6269261" y="3215382"/>
                </a:cubicBezTo>
                <a:cubicBezTo>
                  <a:pt x="6269261" y="3231257"/>
                  <a:pt x="6276454" y="3243660"/>
                  <a:pt x="6290841" y="3252589"/>
                </a:cubicBezTo>
                <a:cubicBezTo>
                  <a:pt x="6301507" y="3259534"/>
                  <a:pt x="6315893" y="3263007"/>
                  <a:pt x="6334001" y="3263007"/>
                </a:cubicBezTo>
                <a:cubicBezTo>
                  <a:pt x="6376913" y="3263007"/>
                  <a:pt x="6413500" y="3254202"/>
                  <a:pt x="6443762" y="3236590"/>
                </a:cubicBezTo>
                <a:cubicBezTo>
                  <a:pt x="6462861" y="3225428"/>
                  <a:pt x="6472411" y="3210297"/>
                  <a:pt x="6472411" y="3191198"/>
                </a:cubicBezTo>
                <a:cubicBezTo>
                  <a:pt x="6472411" y="3177555"/>
                  <a:pt x="6466086" y="3166703"/>
                  <a:pt x="6453436" y="3158641"/>
                </a:cubicBezTo>
                <a:cubicBezTo>
                  <a:pt x="6440785" y="3150580"/>
                  <a:pt x="6423670" y="3146549"/>
                  <a:pt x="6402090" y="3146549"/>
                </a:cubicBezTo>
                <a:close/>
                <a:moveTo>
                  <a:pt x="4182765" y="3146549"/>
                </a:moveTo>
                <a:cubicBezTo>
                  <a:pt x="4155728" y="3146549"/>
                  <a:pt x="4126707" y="3152750"/>
                  <a:pt x="4095701" y="3165153"/>
                </a:cubicBezTo>
                <a:cubicBezTo>
                  <a:pt x="4065191" y="3177307"/>
                  <a:pt x="4049936" y="3194050"/>
                  <a:pt x="4049936" y="3215382"/>
                </a:cubicBezTo>
                <a:cubicBezTo>
                  <a:pt x="4049936" y="3231257"/>
                  <a:pt x="4057130" y="3243660"/>
                  <a:pt x="4071517" y="3252589"/>
                </a:cubicBezTo>
                <a:cubicBezTo>
                  <a:pt x="4082182" y="3259534"/>
                  <a:pt x="4096569" y="3263007"/>
                  <a:pt x="4114677" y="3263007"/>
                </a:cubicBezTo>
                <a:cubicBezTo>
                  <a:pt x="4157589" y="3263007"/>
                  <a:pt x="4194175" y="3254202"/>
                  <a:pt x="4224438" y="3236590"/>
                </a:cubicBezTo>
                <a:cubicBezTo>
                  <a:pt x="4243537" y="3225428"/>
                  <a:pt x="4253087" y="3210297"/>
                  <a:pt x="4253087" y="3191198"/>
                </a:cubicBezTo>
                <a:cubicBezTo>
                  <a:pt x="4253087" y="3177555"/>
                  <a:pt x="4246762" y="3166703"/>
                  <a:pt x="4234112" y="3158641"/>
                </a:cubicBezTo>
                <a:cubicBezTo>
                  <a:pt x="4221461" y="3150580"/>
                  <a:pt x="4204345" y="3146549"/>
                  <a:pt x="4182765" y="3146549"/>
                </a:cubicBezTo>
                <a:close/>
                <a:moveTo>
                  <a:pt x="3089399" y="3146177"/>
                </a:moveTo>
                <a:cubicBezTo>
                  <a:pt x="3076997" y="3146177"/>
                  <a:pt x="3057154" y="3148534"/>
                  <a:pt x="3029869" y="3153246"/>
                </a:cubicBezTo>
                <a:cubicBezTo>
                  <a:pt x="3002583" y="3157959"/>
                  <a:pt x="2980383" y="3162920"/>
                  <a:pt x="2963268" y="3168129"/>
                </a:cubicBezTo>
                <a:cubicBezTo>
                  <a:pt x="2937719" y="3175819"/>
                  <a:pt x="2919115" y="3184190"/>
                  <a:pt x="2907457" y="3193244"/>
                </a:cubicBezTo>
                <a:cubicBezTo>
                  <a:pt x="2895799" y="3202298"/>
                  <a:pt x="2889970" y="3212902"/>
                  <a:pt x="2889970" y="3225056"/>
                </a:cubicBezTo>
                <a:cubicBezTo>
                  <a:pt x="2889970" y="3232745"/>
                  <a:pt x="2891892" y="3239257"/>
                  <a:pt x="2895737" y="3244590"/>
                </a:cubicBezTo>
                <a:cubicBezTo>
                  <a:pt x="2899582" y="3249923"/>
                  <a:pt x="2906713" y="3255566"/>
                  <a:pt x="2917131" y="3261519"/>
                </a:cubicBezTo>
                <a:cubicBezTo>
                  <a:pt x="2931022" y="3269952"/>
                  <a:pt x="2939703" y="3282851"/>
                  <a:pt x="2943176" y="3300214"/>
                </a:cubicBezTo>
                <a:cubicBezTo>
                  <a:pt x="2946649" y="3317577"/>
                  <a:pt x="2948385" y="3356521"/>
                  <a:pt x="2948385" y="3417044"/>
                </a:cubicBezTo>
                <a:cubicBezTo>
                  <a:pt x="2948385" y="3476576"/>
                  <a:pt x="2946401" y="3522464"/>
                  <a:pt x="2942432" y="3554710"/>
                </a:cubicBezTo>
                <a:cubicBezTo>
                  <a:pt x="2940200" y="3573562"/>
                  <a:pt x="2934246" y="3585096"/>
                  <a:pt x="2924573" y="3589313"/>
                </a:cubicBezTo>
                <a:cubicBezTo>
                  <a:pt x="2914154" y="3593778"/>
                  <a:pt x="2907395" y="3597622"/>
                  <a:pt x="2904295" y="3600847"/>
                </a:cubicBezTo>
                <a:cubicBezTo>
                  <a:pt x="2901194" y="3604072"/>
                  <a:pt x="2899644" y="3608661"/>
                  <a:pt x="2899644" y="3614614"/>
                </a:cubicBezTo>
                <a:cubicBezTo>
                  <a:pt x="2899644" y="3622055"/>
                  <a:pt x="2902496" y="3629186"/>
                  <a:pt x="2908202" y="3636008"/>
                </a:cubicBezTo>
                <a:cubicBezTo>
                  <a:pt x="2913907" y="3642829"/>
                  <a:pt x="2921224" y="3647852"/>
                  <a:pt x="2930153" y="3651077"/>
                </a:cubicBezTo>
                <a:cubicBezTo>
                  <a:pt x="2949502" y="3658270"/>
                  <a:pt x="2983112" y="3661867"/>
                  <a:pt x="3030985" y="3661867"/>
                </a:cubicBezTo>
                <a:cubicBezTo>
                  <a:pt x="3073401" y="3661867"/>
                  <a:pt x="3103539" y="3659138"/>
                  <a:pt x="3121398" y="3653681"/>
                </a:cubicBezTo>
                <a:cubicBezTo>
                  <a:pt x="3131071" y="3650953"/>
                  <a:pt x="3138823" y="3646240"/>
                  <a:pt x="3144652" y="3639542"/>
                </a:cubicBezTo>
                <a:cubicBezTo>
                  <a:pt x="3150481" y="3632845"/>
                  <a:pt x="3153396" y="3625404"/>
                  <a:pt x="3153396" y="3617218"/>
                </a:cubicBezTo>
                <a:cubicBezTo>
                  <a:pt x="3153396" y="3610769"/>
                  <a:pt x="3151845" y="3605808"/>
                  <a:pt x="3148745" y="3602335"/>
                </a:cubicBezTo>
                <a:cubicBezTo>
                  <a:pt x="3145644" y="3598863"/>
                  <a:pt x="3139505" y="3595142"/>
                  <a:pt x="3130328" y="3591173"/>
                </a:cubicBezTo>
                <a:cubicBezTo>
                  <a:pt x="3119662" y="3586460"/>
                  <a:pt x="3113523" y="3579763"/>
                  <a:pt x="3111910" y="3571081"/>
                </a:cubicBezTo>
                <a:cubicBezTo>
                  <a:pt x="3110298" y="3562400"/>
                  <a:pt x="3109491" y="3531642"/>
                  <a:pt x="3109491" y="3478808"/>
                </a:cubicBezTo>
                <a:lnTo>
                  <a:pt x="3109491" y="3359373"/>
                </a:lnTo>
                <a:cubicBezTo>
                  <a:pt x="3109988" y="3322415"/>
                  <a:pt x="3111848" y="3281735"/>
                  <a:pt x="3115073" y="3237334"/>
                </a:cubicBezTo>
                <a:cubicBezTo>
                  <a:pt x="3117553" y="3208809"/>
                  <a:pt x="3118793" y="3190578"/>
                  <a:pt x="3118793" y="3182640"/>
                </a:cubicBezTo>
                <a:cubicBezTo>
                  <a:pt x="3118793" y="3158332"/>
                  <a:pt x="3108995" y="3146177"/>
                  <a:pt x="3089399" y="3146177"/>
                </a:cubicBezTo>
                <a:close/>
                <a:moveTo>
                  <a:pt x="8167266" y="3145805"/>
                </a:moveTo>
                <a:cubicBezTo>
                  <a:pt x="8145686" y="3145805"/>
                  <a:pt x="8103146" y="3154611"/>
                  <a:pt x="8039646" y="3172222"/>
                </a:cubicBezTo>
                <a:cubicBezTo>
                  <a:pt x="8003679" y="3182392"/>
                  <a:pt x="7985696" y="3196531"/>
                  <a:pt x="7985696" y="3214638"/>
                </a:cubicBezTo>
                <a:cubicBezTo>
                  <a:pt x="7985696" y="3227041"/>
                  <a:pt x="7993509" y="3235722"/>
                  <a:pt x="8009136" y="3240683"/>
                </a:cubicBezTo>
                <a:cubicBezTo>
                  <a:pt x="8020298" y="3244156"/>
                  <a:pt x="8028049" y="3248310"/>
                  <a:pt x="8032390" y="3253147"/>
                </a:cubicBezTo>
                <a:cubicBezTo>
                  <a:pt x="8036731" y="3257984"/>
                  <a:pt x="8038902" y="3264992"/>
                  <a:pt x="8038902" y="3274169"/>
                </a:cubicBezTo>
                <a:cubicBezTo>
                  <a:pt x="8038902" y="3295501"/>
                  <a:pt x="8034933" y="3306167"/>
                  <a:pt x="8026995" y="3306167"/>
                </a:cubicBezTo>
                <a:cubicBezTo>
                  <a:pt x="8024763" y="3306167"/>
                  <a:pt x="8021786" y="3305175"/>
                  <a:pt x="8018066" y="3303191"/>
                </a:cubicBezTo>
                <a:cubicBezTo>
                  <a:pt x="7995246" y="3290292"/>
                  <a:pt x="7969448" y="3283843"/>
                  <a:pt x="7940675" y="3283843"/>
                </a:cubicBezTo>
                <a:cubicBezTo>
                  <a:pt x="7915622" y="3283843"/>
                  <a:pt x="7890197" y="3290540"/>
                  <a:pt x="7864401" y="3303935"/>
                </a:cubicBezTo>
                <a:cubicBezTo>
                  <a:pt x="7833643" y="3320058"/>
                  <a:pt x="7809334" y="3343127"/>
                  <a:pt x="7791475" y="3373140"/>
                </a:cubicBezTo>
                <a:cubicBezTo>
                  <a:pt x="7772127" y="3405634"/>
                  <a:pt x="7762453" y="3439369"/>
                  <a:pt x="7762453" y="3474343"/>
                </a:cubicBezTo>
                <a:cubicBezTo>
                  <a:pt x="7762453" y="3504109"/>
                  <a:pt x="7769895" y="3533502"/>
                  <a:pt x="7784778" y="3562524"/>
                </a:cubicBezTo>
                <a:cubicBezTo>
                  <a:pt x="7795940" y="3584848"/>
                  <a:pt x="7810574" y="3604568"/>
                  <a:pt x="7828682" y="3621683"/>
                </a:cubicBezTo>
                <a:cubicBezTo>
                  <a:pt x="7859440" y="3650208"/>
                  <a:pt x="7894042" y="3664471"/>
                  <a:pt x="7932489" y="3664471"/>
                </a:cubicBezTo>
                <a:cubicBezTo>
                  <a:pt x="7963495" y="3664471"/>
                  <a:pt x="7991649" y="3654177"/>
                  <a:pt x="8016949" y="3633589"/>
                </a:cubicBezTo>
                <a:cubicBezTo>
                  <a:pt x="8025879" y="3626148"/>
                  <a:pt x="8032453" y="3622427"/>
                  <a:pt x="8036669" y="3622427"/>
                </a:cubicBezTo>
                <a:cubicBezTo>
                  <a:pt x="8044359" y="3622427"/>
                  <a:pt x="8048824" y="3628752"/>
                  <a:pt x="8050064" y="3641403"/>
                </a:cubicBezTo>
                <a:cubicBezTo>
                  <a:pt x="8050808" y="3650332"/>
                  <a:pt x="8052358" y="3655975"/>
                  <a:pt x="8054715" y="3658332"/>
                </a:cubicBezTo>
                <a:cubicBezTo>
                  <a:pt x="8057071" y="3660688"/>
                  <a:pt x="8062218" y="3661867"/>
                  <a:pt x="8070155" y="3661867"/>
                </a:cubicBezTo>
                <a:cubicBezTo>
                  <a:pt x="8106122" y="3661867"/>
                  <a:pt x="8142089" y="3657278"/>
                  <a:pt x="8178056" y="3648100"/>
                </a:cubicBezTo>
                <a:cubicBezTo>
                  <a:pt x="8217991" y="3637682"/>
                  <a:pt x="8237959" y="3622551"/>
                  <a:pt x="8237959" y="3602707"/>
                </a:cubicBezTo>
                <a:cubicBezTo>
                  <a:pt x="8237959" y="3596010"/>
                  <a:pt x="8236409" y="3590305"/>
                  <a:pt x="8233308" y="3585592"/>
                </a:cubicBezTo>
                <a:cubicBezTo>
                  <a:pt x="8230208" y="3580879"/>
                  <a:pt x="8224193" y="3575422"/>
                  <a:pt x="8215263" y="3569221"/>
                </a:cubicBezTo>
                <a:cubicBezTo>
                  <a:pt x="8207822" y="3564012"/>
                  <a:pt x="8203294" y="3558679"/>
                  <a:pt x="8201682" y="3553222"/>
                </a:cubicBezTo>
                <a:cubicBezTo>
                  <a:pt x="8200070" y="3547765"/>
                  <a:pt x="8199264" y="3535363"/>
                  <a:pt x="8199264" y="3516015"/>
                </a:cubicBezTo>
                <a:lnTo>
                  <a:pt x="8199264" y="3176315"/>
                </a:lnTo>
                <a:cubicBezTo>
                  <a:pt x="8199264" y="3155975"/>
                  <a:pt x="8188598" y="3145805"/>
                  <a:pt x="8167266" y="3145805"/>
                </a:cubicBezTo>
                <a:close/>
                <a:moveTo>
                  <a:pt x="6167537" y="3138736"/>
                </a:moveTo>
                <a:cubicBezTo>
                  <a:pt x="6130578" y="3138736"/>
                  <a:pt x="6104037" y="3141960"/>
                  <a:pt x="6087914" y="3148410"/>
                </a:cubicBezTo>
                <a:cubicBezTo>
                  <a:pt x="6071791" y="3154859"/>
                  <a:pt x="6063729" y="3165525"/>
                  <a:pt x="6063729" y="3180408"/>
                </a:cubicBezTo>
                <a:cubicBezTo>
                  <a:pt x="6063729" y="3197523"/>
                  <a:pt x="6074148" y="3209429"/>
                  <a:pt x="6094983" y="3216126"/>
                </a:cubicBezTo>
                <a:cubicBezTo>
                  <a:pt x="6105401" y="3219351"/>
                  <a:pt x="6110610" y="3225924"/>
                  <a:pt x="6110610" y="3235846"/>
                </a:cubicBezTo>
                <a:cubicBezTo>
                  <a:pt x="6110610" y="3243287"/>
                  <a:pt x="6108130" y="3254450"/>
                  <a:pt x="6103169" y="3269332"/>
                </a:cubicBezTo>
                <a:lnTo>
                  <a:pt x="6085309" y="3321422"/>
                </a:lnTo>
                <a:cubicBezTo>
                  <a:pt x="6078860" y="3340274"/>
                  <a:pt x="6073589" y="3352924"/>
                  <a:pt x="6069496" y="3359373"/>
                </a:cubicBezTo>
                <a:cubicBezTo>
                  <a:pt x="6065404" y="3365823"/>
                  <a:pt x="6060505" y="3369047"/>
                  <a:pt x="6054800" y="3369047"/>
                </a:cubicBezTo>
                <a:cubicBezTo>
                  <a:pt x="6049591" y="3369047"/>
                  <a:pt x="6044940" y="3366257"/>
                  <a:pt x="6040847" y="3360676"/>
                </a:cubicBezTo>
                <a:cubicBezTo>
                  <a:pt x="6036754" y="3355095"/>
                  <a:pt x="6029871" y="3342010"/>
                  <a:pt x="6020197" y="3321422"/>
                </a:cubicBezTo>
                <a:lnTo>
                  <a:pt x="5998989" y="3276030"/>
                </a:lnTo>
                <a:cubicBezTo>
                  <a:pt x="5989563" y="3255938"/>
                  <a:pt x="5984851" y="3241551"/>
                  <a:pt x="5984851" y="3232869"/>
                </a:cubicBezTo>
                <a:cubicBezTo>
                  <a:pt x="5984851" y="3227164"/>
                  <a:pt x="5987951" y="3221708"/>
                  <a:pt x="5994152" y="3216498"/>
                </a:cubicBezTo>
                <a:cubicBezTo>
                  <a:pt x="6004818" y="3207073"/>
                  <a:pt x="6011329" y="3200747"/>
                  <a:pt x="6013686" y="3197523"/>
                </a:cubicBezTo>
                <a:cubicBezTo>
                  <a:pt x="6016042" y="3194298"/>
                  <a:pt x="6017221" y="3189585"/>
                  <a:pt x="6017221" y="3183384"/>
                </a:cubicBezTo>
                <a:cubicBezTo>
                  <a:pt x="6017221" y="3176191"/>
                  <a:pt x="6014679" y="3169618"/>
                  <a:pt x="6009593" y="3163665"/>
                </a:cubicBezTo>
                <a:cubicBezTo>
                  <a:pt x="6004508" y="3157711"/>
                  <a:pt x="5997749" y="3153370"/>
                  <a:pt x="5989315" y="3150642"/>
                </a:cubicBezTo>
                <a:cubicBezTo>
                  <a:pt x="5964511" y="3142953"/>
                  <a:pt x="5928296" y="3139108"/>
                  <a:pt x="5880671" y="3139108"/>
                </a:cubicBezTo>
                <a:cubicBezTo>
                  <a:pt x="5785421" y="3139108"/>
                  <a:pt x="5737796" y="3154983"/>
                  <a:pt x="5737796" y="3186733"/>
                </a:cubicBezTo>
                <a:cubicBezTo>
                  <a:pt x="5737796" y="3201119"/>
                  <a:pt x="5746726" y="3213026"/>
                  <a:pt x="5764585" y="3222452"/>
                </a:cubicBezTo>
                <a:cubicBezTo>
                  <a:pt x="5774507" y="3227412"/>
                  <a:pt x="5782816" y="3237458"/>
                  <a:pt x="5789514" y="3252589"/>
                </a:cubicBezTo>
                <a:lnTo>
                  <a:pt x="5800304" y="3278634"/>
                </a:lnTo>
                <a:cubicBezTo>
                  <a:pt x="5801544" y="3281859"/>
                  <a:pt x="5802164" y="3284463"/>
                  <a:pt x="5802164" y="3286448"/>
                </a:cubicBezTo>
                <a:cubicBezTo>
                  <a:pt x="5802164" y="3288184"/>
                  <a:pt x="5801544" y="3290540"/>
                  <a:pt x="5800304" y="3293517"/>
                </a:cubicBezTo>
                <a:lnTo>
                  <a:pt x="5785049" y="3335933"/>
                </a:lnTo>
                <a:cubicBezTo>
                  <a:pt x="5774879" y="3363466"/>
                  <a:pt x="5764957" y="3377233"/>
                  <a:pt x="5755284" y="3377233"/>
                </a:cubicBezTo>
                <a:cubicBezTo>
                  <a:pt x="5751314" y="3377233"/>
                  <a:pt x="5748276" y="3375682"/>
                  <a:pt x="5746167" y="3372582"/>
                </a:cubicBezTo>
                <a:cubicBezTo>
                  <a:pt x="5744059" y="3369481"/>
                  <a:pt x="5739780" y="3360490"/>
                  <a:pt x="5733331" y="3345607"/>
                </a:cubicBezTo>
                <a:lnTo>
                  <a:pt x="5718076" y="3309888"/>
                </a:lnTo>
                <a:cubicBezTo>
                  <a:pt x="5701457" y="3270697"/>
                  <a:pt x="5693147" y="3244900"/>
                  <a:pt x="5693147" y="3232497"/>
                </a:cubicBezTo>
                <a:cubicBezTo>
                  <a:pt x="5693147" y="3225552"/>
                  <a:pt x="5694636" y="3219723"/>
                  <a:pt x="5697612" y="3215010"/>
                </a:cubicBezTo>
                <a:cubicBezTo>
                  <a:pt x="5703813" y="3206080"/>
                  <a:pt x="5707410" y="3200313"/>
                  <a:pt x="5708402" y="3197709"/>
                </a:cubicBezTo>
                <a:cubicBezTo>
                  <a:pt x="5709394" y="3195104"/>
                  <a:pt x="5709891" y="3190950"/>
                  <a:pt x="5709891" y="3185244"/>
                </a:cubicBezTo>
                <a:cubicBezTo>
                  <a:pt x="5709891" y="3166889"/>
                  <a:pt x="5700341" y="3154611"/>
                  <a:pt x="5681241" y="3148410"/>
                </a:cubicBezTo>
                <a:cubicBezTo>
                  <a:pt x="5661398" y="3142208"/>
                  <a:pt x="5629275" y="3139108"/>
                  <a:pt x="5584875" y="3139108"/>
                </a:cubicBezTo>
                <a:cubicBezTo>
                  <a:pt x="5498059" y="3139108"/>
                  <a:pt x="5454651" y="3156595"/>
                  <a:pt x="5454651" y="3191570"/>
                </a:cubicBezTo>
                <a:cubicBezTo>
                  <a:pt x="5454651" y="3206949"/>
                  <a:pt x="5460975" y="3217863"/>
                  <a:pt x="5473626" y="3224312"/>
                </a:cubicBezTo>
                <a:cubicBezTo>
                  <a:pt x="5484788" y="3230265"/>
                  <a:pt x="5491423" y="3234544"/>
                  <a:pt x="5493532" y="3237148"/>
                </a:cubicBezTo>
                <a:cubicBezTo>
                  <a:pt x="5495640" y="3239753"/>
                  <a:pt x="5499547" y="3248248"/>
                  <a:pt x="5505252" y="3262635"/>
                </a:cubicBezTo>
                <a:lnTo>
                  <a:pt x="5642174" y="3612753"/>
                </a:lnTo>
                <a:cubicBezTo>
                  <a:pt x="5649616" y="3631605"/>
                  <a:pt x="5657863" y="3644751"/>
                  <a:pt x="5666916" y="3652193"/>
                </a:cubicBezTo>
                <a:cubicBezTo>
                  <a:pt x="5675970" y="3659634"/>
                  <a:pt x="5688310" y="3663355"/>
                  <a:pt x="5703937" y="3663355"/>
                </a:cubicBezTo>
                <a:cubicBezTo>
                  <a:pt x="5721301" y="3663355"/>
                  <a:pt x="5734261" y="3659696"/>
                  <a:pt x="5742819" y="3652379"/>
                </a:cubicBezTo>
                <a:cubicBezTo>
                  <a:pt x="5751376" y="3645061"/>
                  <a:pt x="5760368" y="3629993"/>
                  <a:pt x="5769794" y="3607172"/>
                </a:cubicBezTo>
                <a:lnTo>
                  <a:pt x="5820395" y="3481412"/>
                </a:lnTo>
                <a:cubicBezTo>
                  <a:pt x="5830813" y="3455616"/>
                  <a:pt x="5837883" y="3439617"/>
                  <a:pt x="5841603" y="3433415"/>
                </a:cubicBezTo>
                <a:cubicBezTo>
                  <a:pt x="5845325" y="3427214"/>
                  <a:pt x="5849789" y="3424114"/>
                  <a:pt x="5854998" y="3424114"/>
                </a:cubicBezTo>
                <a:cubicBezTo>
                  <a:pt x="5858471" y="3424114"/>
                  <a:pt x="5861199" y="3425354"/>
                  <a:pt x="5863184" y="3427835"/>
                </a:cubicBezTo>
                <a:cubicBezTo>
                  <a:pt x="5865168" y="3430315"/>
                  <a:pt x="5868145" y="3436392"/>
                  <a:pt x="5872113" y="3446066"/>
                </a:cubicBezTo>
                <a:lnTo>
                  <a:pt x="5945783" y="3620939"/>
                </a:lnTo>
                <a:cubicBezTo>
                  <a:pt x="5951984" y="3635822"/>
                  <a:pt x="5959612" y="3646488"/>
                  <a:pt x="5968665" y="3652937"/>
                </a:cubicBezTo>
                <a:cubicBezTo>
                  <a:pt x="5977719" y="3659386"/>
                  <a:pt x="5989687" y="3662611"/>
                  <a:pt x="6004570" y="3662611"/>
                </a:cubicBezTo>
                <a:cubicBezTo>
                  <a:pt x="6015732" y="3662611"/>
                  <a:pt x="6024662" y="3660812"/>
                  <a:pt x="6031359" y="3657216"/>
                </a:cubicBezTo>
                <a:cubicBezTo>
                  <a:pt x="6038057" y="3653619"/>
                  <a:pt x="6044134" y="3647356"/>
                  <a:pt x="6049591" y="3638426"/>
                </a:cubicBezTo>
                <a:cubicBezTo>
                  <a:pt x="6056784" y="3626272"/>
                  <a:pt x="6063729" y="3612505"/>
                  <a:pt x="6070427" y="3597126"/>
                </a:cubicBezTo>
                <a:cubicBezTo>
                  <a:pt x="6077124" y="3581747"/>
                  <a:pt x="6096720" y="3533750"/>
                  <a:pt x="6129214" y="3453135"/>
                </a:cubicBezTo>
                <a:lnTo>
                  <a:pt x="6194326" y="3280122"/>
                </a:lnTo>
                <a:cubicBezTo>
                  <a:pt x="6201767" y="3260031"/>
                  <a:pt x="6207287" y="3246760"/>
                  <a:pt x="6210883" y="3240311"/>
                </a:cubicBezTo>
                <a:cubicBezTo>
                  <a:pt x="6214480" y="3233862"/>
                  <a:pt x="6219627" y="3227785"/>
                  <a:pt x="6226324" y="3222079"/>
                </a:cubicBezTo>
                <a:cubicBezTo>
                  <a:pt x="6236494" y="3213398"/>
                  <a:pt x="6243253" y="3206452"/>
                  <a:pt x="6246602" y="3201243"/>
                </a:cubicBezTo>
                <a:cubicBezTo>
                  <a:pt x="6249950" y="3196035"/>
                  <a:pt x="6251625" y="3189833"/>
                  <a:pt x="6251625" y="3182640"/>
                </a:cubicBezTo>
                <a:cubicBezTo>
                  <a:pt x="6251625" y="3166269"/>
                  <a:pt x="6242323" y="3154363"/>
                  <a:pt x="6223719" y="3146921"/>
                </a:cubicBezTo>
                <a:cubicBezTo>
                  <a:pt x="6210325" y="3141464"/>
                  <a:pt x="6191597" y="3138736"/>
                  <a:pt x="6167537" y="3138736"/>
                </a:cubicBezTo>
                <a:close/>
                <a:moveTo>
                  <a:pt x="1828974" y="3132038"/>
                </a:moveTo>
                <a:cubicBezTo>
                  <a:pt x="1825998" y="3132038"/>
                  <a:pt x="1821905" y="3132783"/>
                  <a:pt x="1816696" y="3134271"/>
                </a:cubicBezTo>
                <a:cubicBezTo>
                  <a:pt x="1799829" y="3139232"/>
                  <a:pt x="1782527" y="3142518"/>
                  <a:pt x="1764792" y="3144131"/>
                </a:cubicBezTo>
                <a:cubicBezTo>
                  <a:pt x="1747057" y="3145743"/>
                  <a:pt x="1718841" y="3146549"/>
                  <a:pt x="1680146" y="3146549"/>
                </a:cubicBezTo>
                <a:lnTo>
                  <a:pt x="1488902" y="3146549"/>
                </a:lnTo>
                <a:cubicBezTo>
                  <a:pt x="1461121" y="3146549"/>
                  <a:pt x="1442393" y="3147666"/>
                  <a:pt x="1432719" y="3149898"/>
                </a:cubicBezTo>
                <a:cubicBezTo>
                  <a:pt x="1425030" y="3151882"/>
                  <a:pt x="1418829" y="3155975"/>
                  <a:pt x="1414116" y="3162176"/>
                </a:cubicBezTo>
                <a:cubicBezTo>
                  <a:pt x="1409403" y="3168377"/>
                  <a:pt x="1407046" y="3175447"/>
                  <a:pt x="1407046" y="3183384"/>
                </a:cubicBezTo>
                <a:cubicBezTo>
                  <a:pt x="1407046" y="3198019"/>
                  <a:pt x="1414116" y="3207445"/>
                  <a:pt x="1428255" y="3211662"/>
                </a:cubicBezTo>
                <a:cubicBezTo>
                  <a:pt x="1437680" y="3214390"/>
                  <a:pt x="1443882" y="3216746"/>
                  <a:pt x="1446858" y="3218731"/>
                </a:cubicBezTo>
                <a:cubicBezTo>
                  <a:pt x="1449834" y="3220715"/>
                  <a:pt x="1452563" y="3224188"/>
                  <a:pt x="1455044" y="3229149"/>
                </a:cubicBezTo>
                <a:cubicBezTo>
                  <a:pt x="1466950" y="3254202"/>
                  <a:pt x="1472903" y="3314601"/>
                  <a:pt x="1472903" y="3410347"/>
                </a:cubicBezTo>
                <a:cubicBezTo>
                  <a:pt x="1472903" y="3473847"/>
                  <a:pt x="1468810" y="3524325"/>
                  <a:pt x="1460625" y="3561780"/>
                </a:cubicBezTo>
                <a:cubicBezTo>
                  <a:pt x="1458640" y="3570957"/>
                  <a:pt x="1455850" y="3577903"/>
                  <a:pt x="1452253" y="3582616"/>
                </a:cubicBezTo>
                <a:cubicBezTo>
                  <a:pt x="1448656" y="3587328"/>
                  <a:pt x="1443137" y="3591297"/>
                  <a:pt x="1435696" y="3594522"/>
                </a:cubicBezTo>
                <a:cubicBezTo>
                  <a:pt x="1425030" y="3599483"/>
                  <a:pt x="1418209" y="3603576"/>
                  <a:pt x="1415232" y="3606800"/>
                </a:cubicBezTo>
                <a:cubicBezTo>
                  <a:pt x="1412256" y="3610025"/>
                  <a:pt x="1410767" y="3615234"/>
                  <a:pt x="1410767" y="3622427"/>
                </a:cubicBezTo>
                <a:cubicBezTo>
                  <a:pt x="1410767" y="3632597"/>
                  <a:pt x="1414240" y="3640473"/>
                  <a:pt x="1421185" y="3646054"/>
                </a:cubicBezTo>
                <a:cubicBezTo>
                  <a:pt x="1428130" y="3651635"/>
                  <a:pt x="1437928" y="3654425"/>
                  <a:pt x="1450579" y="3654425"/>
                </a:cubicBezTo>
                <a:lnTo>
                  <a:pt x="1766094" y="3654425"/>
                </a:lnTo>
                <a:cubicBezTo>
                  <a:pt x="1792635" y="3655169"/>
                  <a:pt x="1813844" y="3657030"/>
                  <a:pt x="1829718" y="3660006"/>
                </a:cubicBezTo>
                <a:cubicBezTo>
                  <a:pt x="1838648" y="3661495"/>
                  <a:pt x="1845469" y="3662239"/>
                  <a:pt x="1850182" y="3662239"/>
                </a:cubicBezTo>
                <a:cubicBezTo>
                  <a:pt x="1855887" y="3662239"/>
                  <a:pt x="1860600" y="3660812"/>
                  <a:pt x="1864321" y="3657960"/>
                </a:cubicBezTo>
                <a:cubicBezTo>
                  <a:pt x="1868042" y="3655107"/>
                  <a:pt x="1872754" y="3649464"/>
                  <a:pt x="1878460" y="3641031"/>
                </a:cubicBezTo>
                <a:cubicBezTo>
                  <a:pt x="1889622" y="3623667"/>
                  <a:pt x="1899048" y="3603824"/>
                  <a:pt x="1906737" y="3581499"/>
                </a:cubicBezTo>
                <a:cubicBezTo>
                  <a:pt x="1914426" y="3559175"/>
                  <a:pt x="1918271" y="3540572"/>
                  <a:pt x="1918271" y="3525689"/>
                </a:cubicBezTo>
                <a:cubicBezTo>
                  <a:pt x="1918271" y="3512046"/>
                  <a:pt x="1914860" y="3500698"/>
                  <a:pt x="1908039" y="3491644"/>
                </a:cubicBezTo>
                <a:cubicBezTo>
                  <a:pt x="1901218" y="3482591"/>
                  <a:pt x="1892598" y="3478064"/>
                  <a:pt x="1882180" y="3478064"/>
                </a:cubicBezTo>
                <a:cubicBezTo>
                  <a:pt x="1873251" y="3478064"/>
                  <a:pt x="1865995" y="3480544"/>
                  <a:pt x="1860414" y="3485505"/>
                </a:cubicBezTo>
                <a:cubicBezTo>
                  <a:pt x="1854833" y="3490466"/>
                  <a:pt x="1848570" y="3500140"/>
                  <a:pt x="1841624" y="3514527"/>
                </a:cubicBezTo>
                <a:cubicBezTo>
                  <a:pt x="1829718" y="3539579"/>
                  <a:pt x="1814340" y="3556881"/>
                  <a:pt x="1795488" y="3566431"/>
                </a:cubicBezTo>
                <a:cubicBezTo>
                  <a:pt x="1776636" y="3575980"/>
                  <a:pt x="1748607" y="3580755"/>
                  <a:pt x="1711400" y="3580755"/>
                </a:cubicBezTo>
                <a:cubicBezTo>
                  <a:pt x="1687339" y="3580755"/>
                  <a:pt x="1670162" y="3579329"/>
                  <a:pt x="1659868" y="3576476"/>
                </a:cubicBezTo>
                <a:cubicBezTo>
                  <a:pt x="1649574" y="3573624"/>
                  <a:pt x="1643435" y="3568477"/>
                  <a:pt x="1641451" y="3561036"/>
                </a:cubicBezTo>
                <a:cubicBezTo>
                  <a:pt x="1639714" y="3555082"/>
                  <a:pt x="1638040" y="3542866"/>
                  <a:pt x="1636428" y="3524387"/>
                </a:cubicBezTo>
                <a:cubicBezTo>
                  <a:pt x="1634815" y="3505907"/>
                  <a:pt x="1634009" y="3490838"/>
                  <a:pt x="1634009" y="3479180"/>
                </a:cubicBezTo>
                <a:cubicBezTo>
                  <a:pt x="1634009" y="3460080"/>
                  <a:pt x="1636056" y="3446996"/>
                  <a:pt x="1640148" y="3439927"/>
                </a:cubicBezTo>
                <a:cubicBezTo>
                  <a:pt x="1644241" y="3432857"/>
                  <a:pt x="1651869" y="3429323"/>
                  <a:pt x="1663031" y="3429323"/>
                </a:cubicBezTo>
                <a:cubicBezTo>
                  <a:pt x="1692052" y="3429323"/>
                  <a:pt x="1708423" y="3443337"/>
                  <a:pt x="1712144" y="3471367"/>
                </a:cubicBezTo>
                <a:cubicBezTo>
                  <a:pt x="1713881" y="3485009"/>
                  <a:pt x="1716361" y="3494001"/>
                  <a:pt x="1719586" y="3498342"/>
                </a:cubicBezTo>
                <a:cubicBezTo>
                  <a:pt x="1722810" y="3502682"/>
                  <a:pt x="1728639" y="3504853"/>
                  <a:pt x="1737073" y="3504853"/>
                </a:cubicBezTo>
                <a:cubicBezTo>
                  <a:pt x="1750715" y="3504853"/>
                  <a:pt x="1760885" y="3498032"/>
                  <a:pt x="1767583" y="3484389"/>
                </a:cubicBezTo>
                <a:cubicBezTo>
                  <a:pt x="1779737" y="3459336"/>
                  <a:pt x="1785814" y="3427214"/>
                  <a:pt x="1785814" y="3388023"/>
                </a:cubicBezTo>
                <a:cubicBezTo>
                  <a:pt x="1785814" y="3368179"/>
                  <a:pt x="1784016" y="3349141"/>
                  <a:pt x="1780419" y="3330910"/>
                </a:cubicBezTo>
                <a:cubicBezTo>
                  <a:pt x="1776822" y="3312679"/>
                  <a:pt x="1772419" y="3299966"/>
                  <a:pt x="1767210" y="3292773"/>
                </a:cubicBezTo>
                <a:cubicBezTo>
                  <a:pt x="1760017" y="3283099"/>
                  <a:pt x="1751336" y="3278262"/>
                  <a:pt x="1741166" y="3278262"/>
                </a:cubicBezTo>
                <a:cubicBezTo>
                  <a:pt x="1734220" y="3278262"/>
                  <a:pt x="1728143" y="3280494"/>
                  <a:pt x="1722934" y="3284959"/>
                </a:cubicBezTo>
                <a:cubicBezTo>
                  <a:pt x="1717973" y="3288928"/>
                  <a:pt x="1714563" y="3293579"/>
                  <a:pt x="1712702" y="3298912"/>
                </a:cubicBezTo>
                <a:cubicBezTo>
                  <a:pt x="1710842" y="3304245"/>
                  <a:pt x="1709044" y="3314105"/>
                  <a:pt x="1707307" y="3328492"/>
                </a:cubicBezTo>
                <a:cubicBezTo>
                  <a:pt x="1706067" y="3339654"/>
                  <a:pt x="1703090" y="3347405"/>
                  <a:pt x="1698378" y="3351746"/>
                </a:cubicBezTo>
                <a:cubicBezTo>
                  <a:pt x="1693665" y="3356087"/>
                  <a:pt x="1686099" y="3358257"/>
                  <a:pt x="1675681" y="3358257"/>
                </a:cubicBezTo>
                <a:cubicBezTo>
                  <a:pt x="1654597" y="3358257"/>
                  <a:pt x="1641575" y="3356459"/>
                  <a:pt x="1636614" y="3352862"/>
                </a:cubicBezTo>
                <a:cubicBezTo>
                  <a:pt x="1631653" y="3349266"/>
                  <a:pt x="1629172" y="3340026"/>
                  <a:pt x="1629172" y="3325143"/>
                </a:cubicBezTo>
                <a:cubicBezTo>
                  <a:pt x="1629172" y="3287440"/>
                  <a:pt x="1629483" y="3263999"/>
                  <a:pt x="1630103" y="3254822"/>
                </a:cubicBezTo>
                <a:cubicBezTo>
                  <a:pt x="1630723" y="3245644"/>
                  <a:pt x="1632645" y="3238327"/>
                  <a:pt x="1635870" y="3232869"/>
                </a:cubicBezTo>
                <a:cubicBezTo>
                  <a:pt x="1642071" y="3222700"/>
                  <a:pt x="1659434" y="3217615"/>
                  <a:pt x="1687960" y="3217615"/>
                </a:cubicBezTo>
                <a:cubicBezTo>
                  <a:pt x="1726159" y="3217615"/>
                  <a:pt x="1753630" y="3220405"/>
                  <a:pt x="1770373" y="3225986"/>
                </a:cubicBezTo>
                <a:cubicBezTo>
                  <a:pt x="1787116" y="3231567"/>
                  <a:pt x="1800945" y="3242667"/>
                  <a:pt x="1811859" y="3259286"/>
                </a:cubicBezTo>
                <a:cubicBezTo>
                  <a:pt x="1819548" y="3270945"/>
                  <a:pt x="1825688" y="3278448"/>
                  <a:pt x="1830277" y="3281797"/>
                </a:cubicBezTo>
                <a:cubicBezTo>
                  <a:pt x="1834865" y="3285145"/>
                  <a:pt x="1841252" y="3286820"/>
                  <a:pt x="1849438" y="3286820"/>
                </a:cubicBezTo>
                <a:cubicBezTo>
                  <a:pt x="1861344" y="3286820"/>
                  <a:pt x="1870708" y="3282169"/>
                  <a:pt x="1877529" y="3272867"/>
                </a:cubicBezTo>
                <a:cubicBezTo>
                  <a:pt x="1884351" y="3263565"/>
                  <a:pt x="1887761" y="3250853"/>
                  <a:pt x="1887761" y="3234730"/>
                </a:cubicBezTo>
                <a:cubicBezTo>
                  <a:pt x="1887761" y="3202732"/>
                  <a:pt x="1879576" y="3175447"/>
                  <a:pt x="1863205" y="3152874"/>
                </a:cubicBezTo>
                <a:cubicBezTo>
                  <a:pt x="1853283" y="3138984"/>
                  <a:pt x="1841873" y="3132038"/>
                  <a:pt x="1828974" y="3132038"/>
                </a:cubicBezTo>
                <a:close/>
                <a:moveTo>
                  <a:pt x="0" y="0"/>
                </a:moveTo>
                <a:lnTo>
                  <a:pt x="12303760" y="0"/>
                </a:lnTo>
                <a:lnTo>
                  <a:pt x="1230376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60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67" y="1015741"/>
            <a:ext cx="4423082" cy="863082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-- 4. Find most place name by dialogues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2793" y="2519265"/>
            <a:ext cx="4423082" cy="2673407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SELECT  </a:t>
            </a:r>
            <a:r>
              <a:rPr lang="en-US" sz="1600" b="1" dirty="0" err="1">
                <a:latin typeface="Nunito" pitchFamily="2" charset="0"/>
              </a:rPr>
              <a:t>p.place_name</a:t>
            </a:r>
            <a:r>
              <a:rPr lang="en-US" sz="1600" b="1" dirty="0">
                <a:latin typeface="Nunito" pitchFamily="2" charset="0"/>
              </a:rPr>
              <a:t>, </a:t>
            </a:r>
            <a:r>
              <a:rPr lang="en-US" sz="1600" b="1" dirty="0" err="1">
                <a:latin typeface="Nunito" pitchFamily="2" charset="0"/>
              </a:rPr>
              <a:t>d.dialogues</a:t>
            </a:r>
            <a:r>
              <a:rPr lang="en-US" sz="1600" b="1" dirty="0">
                <a:latin typeface="Nunito" pitchFamily="2" charset="0"/>
              </a:rPr>
              <a:t>,</a:t>
            </a:r>
          </a:p>
          <a:p>
            <a:r>
              <a:rPr lang="en-US" sz="1600" b="1" dirty="0">
                <a:latin typeface="Nunito" pitchFamily="2" charset="0"/>
              </a:rPr>
              <a:t>COUNT(</a:t>
            </a:r>
            <a:r>
              <a:rPr lang="en-US" sz="1600" b="1" dirty="0" err="1">
                <a:latin typeface="Nunito" pitchFamily="2" charset="0"/>
              </a:rPr>
              <a:t>p.place_id</a:t>
            </a:r>
            <a:r>
              <a:rPr lang="en-US" sz="1600" b="1" dirty="0">
                <a:latin typeface="Nunito" pitchFamily="2" charset="0"/>
              </a:rPr>
              <a:t>) AS </a:t>
            </a:r>
            <a:r>
              <a:rPr lang="en-US" sz="1600" b="1" dirty="0" err="1">
                <a:latin typeface="Nunito" pitchFamily="2" charset="0"/>
              </a:rPr>
              <a:t>total_count</a:t>
            </a:r>
            <a:r>
              <a:rPr lang="en-US" sz="1600" b="1" dirty="0">
                <a:latin typeface="Nunito" pitchFamily="2" charset="0"/>
              </a:rPr>
              <a:t> </a:t>
            </a:r>
          </a:p>
          <a:p>
            <a:r>
              <a:rPr lang="en-US" sz="1600" b="1" dirty="0">
                <a:latin typeface="Nunito" pitchFamily="2" charset="0"/>
              </a:rPr>
              <a:t>FROM places p</a:t>
            </a:r>
          </a:p>
          <a:p>
            <a:r>
              <a:rPr lang="en-US" sz="1600" b="1" dirty="0">
                <a:latin typeface="Nunito" pitchFamily="2" charset="0"/>
              </a:rPr>
              <a:t>JOIN Dialogue d ON </a:t>
            </a:r>
            <a:r>
              <a:rPr lang="en-US" sz="1600" b="1" dirty="0" err="1">
                <a:latin typeface="Nunito" pitchFamily="2" charset="0"/>
              </a:rPr>
              <a:t>d.place_id</a:t>
            </a:r>
            <a:r>
              <a:rPr lang="en-US" sz="1600" b="1" dirty="0">
                <a:latin typeface="Nunito" pitchFamily="2" charset="0"/>
              </a:rPr>
              <a:t> = </a:t>
            </a:r>
            <a:r>
              <a:rPr lang="en-US" sz="1600" b="1" dirty="0" err="1">
                <a:latin typeface="Nunito" pitchFamily="2" charset="0"/>
              </a:rPr>
              <a:t>p.place_id</a:t>
            </a:r>
            <a:endParaRPr lang="en-US" sz="1600" b="1" dirty="0">
              <a:latin typeface="Nunito" pitchFamily="2" charset="0"/>
            </a:endParaRPr>
          </a:p>
          <a:p>
            <a:r>
              <a:rPr lang="en-US" sz="1600" b="1" dirty="0">
                <a:latin typeface="Nunito" pitchFamily="2" charset="0"/>
              </a:rPr>
              <a:t>GROUP BY </a:t>
            </a:r>
            <a:r>
              <a:rPr lang="en-US" sz="1600" b="1" dirty="0" err="1">
                <a:latin typeface="Nunito" pitchFamily="2" charset="0"/>
              </a:rPr>
              <a:t>place_name</a:t>
            </a:r>
            <a:r>
              <a:rPr lang="en-US" sz="1600" b="1" dirty="0">
                <a:latin typeface="Nunito" pitchFamily="2" charset="0"/>
              </a:rPr>
              <a:t>, </a:t>
            </a:r>
            <a:r>
              <a:rPr lang="en-US" sz="1600" b="1" dirty="0" err="1">
                <a:latin typeface="Nunito" pitchFamily="2" charset="0"/>
              </a:rPr>
              <a:t>d.dialogues</a:t>
            </a:r>
            <a:endParaRPr lang="en-US" sz="1600" b="1" dirty="0">
              <a:latin typeface="Nunito" pitchFamily="2" charset="0"/>
            </a:endParaRPr>
          </a:p>
          <a:p>
            <a:r>
              <a:rPr lang="en-US" sz="1600" b="1" dirty="0">
                <a:latin typeface="Nunito" pitchFamily="2" charset="0"/>
              </a:rPr>
              <a:t>ORDER BY </a:t>
            </a:r>
            <a:r>
              <a:rPr lang="en-US" sz="1600" b="1" dirty="0" err="1">
                <a:latin typeface="Nunito" pitchFamily="2" charset="0"/>
              </a:rPr>
              <a:t>total_count</a:t>
            </a:r>
            <a:r>
              <a:rPr lang="en-US" sz="1600" b="1" dirty="0">
                <a:latin typeface="Nunito" pitchFamily="2" charset="0"/>
              </a:rPr>
              <a:t> DESC</a:t>
            </a:r>
          </a:p>
          <a:p>
            <a:r>
              <a:rPr lang="en-US" sz="1600" b="1" dirty="0">
                <a:latin typeface="Nunito" pitchFamily="2" charset="0"/>
              </a:rPr>
              <a:t>LIMIT 5;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636E61-1B47-08C7-A4FB-925DE98C01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6708088"/>
              </p:ext>
            </p:extLst>
          </p:nvPr>
        </p:nvGraphicFramePr>
        <p:xfrm>
          <a:off x="6848669" y="2519265"/>
          <a:ext cx="5010538" cy="3088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46">
                  <a:extLst>
                    <a:ext uri="{9D8B030D-6E8A-4147-A177-3AD203B41FA5}">
                      <a16:colId xmlns:a16="http://schemas.microsoft.com/office/drawing/2014/main" val="347399281"/>
                    </a:ext>
                  </a:extLst>
                </a:gridCol>
                <a:gridCol w="1218399">
                  <a:extLst>
                    <a:ext uri="{9D8B030D-6E8A-4147-A177-3AD203B41FA5}">
                      <a16:colId xmlns:a16="http://schemas.microsoft.com/office/drawing/2014/main" val="3626834338"/>
                    </a:ext>
                  </a:extLst>
                </a:gridCol>
                <a:gridCol w="1278293">
                  <a:extLst>
                    <a:ext uri="{9D8B030D-6E8A-4147-A177-3AD203B41FA5}">
                      <a16:colId xmlns:a16="http://schemas.microsoft.com/office/drawing/2014/main" val="2972891513"/>
                    </a:ext>
                  </a:extLst>
                </a:gridCol>
              </a:tblGrid>
              <a:tr h="7925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place_name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unito" pitchFamily="2" charset="0"/>
                        </a:rPr>
                        <a:t>dialogues</a:t>
                      </a:r>
                      <a:endParaRPr lang="en-IN" sz="14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Nunito" pitchFamily="2" charset="0"/>
                        </a:rPr>
                        <a:t>total_count</a:t>
                      </a:r>
                      <a:endParaRPr lang="en-IN" sz="1400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18963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Ministry of Magic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Stupify</a:t>
                      </a: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!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 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39365563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Griffindor</a:t>
                      </a: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 Common Room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What?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182880" marR="7620" marT="7620" marB="0" anchor="ctr"/>
                </a:tc>
                <a:extLst>
                  <a:ext uri="{0D108BD9-81ED-4DB2-BD59-A6C34878D82A}">
                    <a16:rowId xmlns:a16="http://schemas.microsoft.com/office/drawing/2014/main" val="3179193567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The Burrow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Harry!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182880" marR="7620" marT="7620" marB="0" anchor="ctr"/>
                </a:tc>
                <a:extLst>
                  <a:ext uri="{0D108BD9-81ED-4DB2-BD59-A6C34878D82A}">
                    <a16:rowId xmlns:a16="http://schemas.microsoft.com/office/drawing/2014/main" val="912559359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Hagrid's Hut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What?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182880" marR="7620" marT="7620" marB="0" anchor="ctr"/>
                </a:tc>
                <a:extLst>
                  <a:ext uri="{0D108BD9-81ED-4DB2-BD59-A6C34878D82A}">
                    <a16:rowId xmlns:a16="http://schemas.microsoft.com/office/drawing/2014/main" val="513664164"/>
                  </a:ext>
                </a:extLst>
              </a:tr>
              <a:tr h="459177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The Burrow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Oh, it</a:t>
                      </a:r>
                    </a:p>
                  </a:txBody>
                  <a:tcPr marL="18288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182880" marR="7620" marT="7620" marB="0" anchor="ctr"/>
                </a:tc>
                <a:extLst>
                  <a:ext uri="{0D108BD9-81ED-4DB2-BD59-A6C34878D82A}">
                    <a16:rowId xmlns:a16="http://schemas.microsoft.com/office/drawing/2014/main" val="8146138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2120-DC2F-BA5A-F9CC-CA755D6C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1" y="1130852"/>
            <a:ext cx="2039879" cy="997714"/>
          </a:xfrm>
        </p:spPr>
        <p:txBody>
          <a:bodyPr>
            <a:normAutofit/>
          </a:bodyPr>
          <a:lstStyle/>
          <a:p>
            <a:r>
              <a:rPr lang="en-IN" sz="1800" b="1" dirty="0">
                <a:latin typeface="Nunito" pitchFamily="2" charset="0"/>
                <a:ea typeface="+mn-ea"/>
                <a:cs typeface="+mn-cs"/>
              </a:rPr>
              <a:t>-- 5. Movie ROI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8C9F-CFA4-02E6-7819-72FB98B328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42544" y="2347995"/>
            <a:ext cx="4621762" cy="27573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Nunito" pitchFamily="2" charset="0"/>
              </a:rPr>
              <a:t>SELECT     </a:t>
            </a:r>
            <a:r>
              <a:rPr lang="en-US" sz="1600" b="1" dirty="0" err="1">
                <a:latin typeface="Nunito" pitchFamily="2" charset="0"/>
              </a:rPr>
              <a:t>movie_title</a:t>
            </a:r>
            <a:r>
              <a:rPr lang="en-US" sz="1600" b="1" dirty="0">
                <a:latin typeface="Nunito" pitchFamily="2" charset="0"/>
              </a:rPr>
              <a:t>,    </a:t>
            </a:r>
            <a:r>
              <a:rPr lang="en-US" sz="1600" b="1" dirty="0" err="1">
                <a:latin typeface="Nunito" pitchFamily="2" charset="0"/>
              </a:rPr>
              <a:t>release_year</a:t>
            </a:r>
            <a:r>
              <a:rPr lang="en-US" sz="1600" b="1" dirty="0">
                <a:latin typeface="Nunito" pitchFamily="2" charset="0"/>
              </a:rPr>
              <a:t>,    budget,    </a:t>
            </a:r>
            <a:r>
              <a:rPr lang="en-US" sz="1600" b="1" dirty="0" err="1">
                <a:latin typeface="Nunito" pitchFamily="2" charset="0"/>
              </a:rPr>
              <a:t>box_office</a:t>
            </a:r>
            <a:r>
              <a:rPr lang="en-US" sz="1600" b="1" dirty="0">
                <a:latin typeface="Nunito" pitchFamily="2" charset="0"/>
              </a:rPr>
              <a:t>,    (</a:t>
            </a:r>
            <a:r>
              <a:rPr lang="en-US" sz="1600" b="1" dirty="0" err="1">
                <a:latin typeface="Nunito" pitchFamily="2" charset="0"/>
              </a:rPr>
              <a:t>box_office</a:t>
            </a:r>
            <a:r>
              <a:rPr lang="en-US" sz="1600" b="1" dirty="0">
                <a:latin typeface="Nunito" pitchFamily="2" charset="0"/>
              </a:rPr>
              <a:t> - budget) AS profit,                                            ROUND(((</a:t>
            </a:r>
            <a:r>
              <a:rPr lang="en-US" sz="1600" b="1" dirty="0" err="1">
                <a:latin typeface="Nunito" pitchFamily="2" charset="0"/>
              </a:rPr>
              <a:t>box_office</a:t>
            </a:r>
            <a:r>
              <a:rPr lang="en-US" sz="1600" b="1" dirty="0">
                <a:latin typeface="Nunito" pitchFamily="2" charset="0"/>
              </a:rPr>
              <a:t> - budget) * 100.0 / budget), 2) AS </a:t>
            </a:r>
            <a:r>
              <a:rPr lang="en-US" sz="1600" b="1" dirty="0" err="1">
                <a:latin typeface="Nunito" pitchFamily="2" charset="0"/>
              </a:rPr>
              <a:t>roi_percentage</a:t>
            </a:r>
            <a:r>
              <a:rPr lang="en-US" sz="1600" b="1" dirty="0">
                <a:latin typeface="Nunito" pitchFamily="2" charset="0"/>
              </a:rPr>
              <a:t>                         FROM movies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EC023-E0B4-5F0A-D623-F47DA47A63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CAF3B06-F106-3496-9B35-BF4228B9DDE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67545954"/>
              </p:ext>
            </p:extLst>
          </p:nvPr>
        </p:nvGraphicFramePr>
        <p:xfrm>
          <a:off x="0" y="2128566"/>
          <a:ext cx="7264401" cy="472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607">
                  <a:extLst>
                    <a:ext uri="{9D8B030D-6E8A-4147-A177-3AD203B41FA5}">
                      <a16:colId xmlns:a16="http://schemas.microsoft.com/office/drawing/2014/main" val="3461162850"/>
                    </a:ext>
                  </a:extLst>
                </a:gridCol>
                <a:gridCol w="1893329">
                  <a:extLst>
                    <a:ext uri="{9D8B030D-6E8A-4147-A177-3AD203B41FA5}">
                      <a16:colId xmlns:a16="http://schemas.microsoft.com/office/drawing/2014/main" val="314399416"/>
                    </a:ext>
                  </a:extLst>
                </a:gridCol>
                <a:gridCol w="886874">
                  <a:extLst>
                    <a:ext uri="{9D8B030D-6E8A-4147-A177-3AD203B41FA5}">
                      <a16:colId xmlns:a16="http://schemas.microsoft.com/office/drawing/2014/main" val="672293775"/>
                    </a:ext>
                  </a:extLst>
                </a:gridCol>
                <a:gridCol w="1126032">
                  <a:extLst>
                    <a:ext uri="{9D8B030D-6E8A-4147-A177-3AD203B41FA5}">
                      <a16:colId xmlns:a16="http://schemas.microsoft.com/office/drawing/2014/main" val="2537513197"/>
                    </a:ext>
                  </a:extLst>
                </a:gridCol>
                <a:gridCol w="1016419">
                  <a:extLst>
                    <a:ext uri="{9D8B030D-6E8A-4147-A177-3AD203B41FA5}">
                      <a16:colId xmlns:a16="http://schemas.microsoft.com/office/drawing/2014/main" val="3559993455"/>
                    </a:ext>
                  </a:extLst>
                </a:gridCol>
                <a:gridCol w="995665">
                  <a:extLst>
                    <a:ext uri="{9D8B030D-6E8A-4147-A177-3AD203B41FA5}">
                      <a16:colId xmlns:a16="http://schemas.microsoft.com/office/drawing/2014/main" val="3913239620"/>
                    </a:ext>
                  </a:extLst>
                </a:gridCol>
                <a:gridCol w="837475">
                  <a:extLst>
                    <a:ext uri="{9D8B030D-6E8A-4147-A177-3AD203B41FA5}">
                      <a16:colId xmlns:a16="http://schemas.microsoft.com/office/drawing/2014/main" val="4226783505"/>
                    </a:ext>
                  </a:extLst>
                </a:gridCol>
              </a:tblGrid>
              <a:tr h="63749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dirty="0" err="1">
                          <a:latin typeface="Nunito" pitchFamily="2" charset="0"/>
                        </a:rPr>
                        <a:t>movie_title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dirty="0" err="1">
                          <a:latin typeface="Nunito" pitchFamily="2" charset="0"/>
                        </a:rPr>
                        <a:t>release_year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dirty="0">
                          <a:latin typeface="Nunito" pitchFamily="2" charset="0"/>
                        </a:rP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dirty="0" err="1">
                          <a:latin typeface="Nunito" pitchFamily="2" charset="0"/>
                        </a:rPr>
                        <a:t>box_office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profit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dirty="0" err="1">
                          <a:latin typeface="Nunito" pitchFamily="2" charset="0"/>
                        </a:rPr>
                        <a:t>roi_percentage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02609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Philosopher's Stone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125000000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1002000000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877000000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701.6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8880983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Chamber of Secrets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100000000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880300000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780300000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780.3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7167254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Prisoner of Azkaban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130000000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796700000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666700000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512.85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2055367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4.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Goblet of Fire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150000000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896400000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746400000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497.6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6740090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5.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Order of the Phoenix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150000000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942000000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792000000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528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5431061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6.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Half-Blood Prince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250000000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943200000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693200000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277.28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0285153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7.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Deathly Hallows Part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976900000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776900000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388.45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5720480"/>
                  </a:ext>
                </a:extLst>
              </a:tr>
              <a:tr h="51039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dirty="0">
                          <a:latin typeface="Nunito" pitchFamily="2" charset="0"/>
                        </a:rPr>
                        <a:t>8.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Deathly Hallows Part 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250000000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1342000000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1092000000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436.8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92240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2D344A-86B8-A50B-18F5-BC1BA374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70" y="0"/>
            <a:ext cx="5109130" cy="20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9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0744-ADBF-948C-971F-17360BE91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08" y="756920"/>
            <a:ext cx="3732617" cy="128524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-- 6. Top Places by Activity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F422E-A63C-7EEA-7089-43A847BB10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8" y="2589058"/>
            <a:ext cx="4329777" cy="36941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IN" sz="1600" b="1" dirty="0">
                <a:latin typeface="Nunito" pitchFamily="2" charset="0"/>
              </a:rPr>
              <a:t>SELECT     </a:t>
            </a:r>
            <a:r>
              <a:rPr lang="en-IN" sz="1600" b="1" dirty="0" err="1">
                <a:latin typeface="Nunito" pitchFamily="2" charset="0"/>
              </a:rPr>
              <a:t>p.place_name</a:t>
            </a:r>
            <a:r>
              <a:rPr lang="en-IN" sz="1600" b="1" dirty="0">
                <a:latin typeface="Nunito" pitchFamily="2" charset="0"/>
              </a:rPr>
              <a:t>,    </a:t>
            </a:r>
            <a:r>
              <a:rPr lang="en-IN" sz="1600" b="1" dirty="0" err="1">
                <a:latin typeface="Nunito" pitchFamily="2" charset="0"/>
              </a:rPr>
              <a:t>p.place_category</a:t>
            </a:r>
            <a:r>
              <a:rPr lang="en-IN" sz="1600" b="1" dirty="0">
                <a:latin typeface="Nunito" pitchFamily="2" charset="0"/>
              </a:rPr>
              <a:t>,    COUNT(</a:t>
            </a:r>
            <a:r>
              <a:rPr lang="en-IN" sz="1600" b="1" dirty="0" err="1">
                <a:latin typeface="Nunito" pitchFamily="2" charset="0"/>
              </a:rPr>
              <a:t>d.dialogue_id</a:t>
            </a:r>
            <a:r>
              <a:rPr lang="en-IN" sz="1600" b="1" dirty="0">
                <a:latin typeface="Nunito" pitchFamily="2" charset="0"/>
              </a:rPr>
              <a:t>) AS </a:t>
            </a:r>
            <a:r>
              <a:rPr lang="en-IN" sz="1600" b="1" dirty="0" err="1">
                <a:latin typeface="Nunito" pitchFamily="2" charset="0"/>
              </a:rPr>
              <a:t>lines_spoken</a:t>
            </a:r>
            <a:r>
              <a:rPr lang="en-IN" sz="1600" b="1" dirty="0">
                <a:latin typeface="Nunito" pitchFamily="2" charset="0"/>
              </a:rPr>
              <a:t>,    COUNT(DISTINCT </a:t>
            </a:r>
            <a:r>
              <a:rPr lang="en-IN" sz="1600" b="1" dirty="0" err="1">
                <a:latin typeface="Nunito" pitchFamily="2" charset="0"/>
              </a:rPr>
              <a:t>d.character_id</a:t>
            </a:r>
            <a:r>
              <a:rPr lang="en-IN" sz="1600" b="1" dirty="0">
                <a:latin typeface="Nunito" pitchFamily="2" charset="0"/>
              </a:rPr>
              <a:t>) AS </a:t>
            </a:r>
            <a:r>
              <a:rPr lang="en-IN" sz="1600" b="1" dirty="0" err="1">
                <a:latin typeface="Nunito" pitchFamily="2" charset="0"/>
              </a:rPr>
              <a:t>unique_characters_FROM</a:t>
            </a:r>
            <a:r>
              <a:rPr lang="en-IN" sz="1600" b="1" dirty="0">
                <a:latin typeface="Nunito" pitchFamily="2" charset="0"/>
              </a:rPr>
              <a:t> places p                     LEFT JOIN Dialogue d ON </a:t>
            </a:r>
            <a:r>
              <a:rPr lang="en-IN" sz="1600" b="1" dirty="0" err="1">
                <a:latin typeface="Nunito" pitchFamily="2" charset="0"/>
              </a:rPr>
              <a:t>d.place_id</a:t>
            </a:r>
            <a:r>
              <a:rPr lang="en-IN" sz="1600" b="1" dirty="0">
                <a:latin typeface="Nunito" pitchFamily="2" charset="0"/>
              </a:rPr>
              <a:t> = </a:t>
            </a:r>
            <a:r>
              <a:rPr lang="en-IN" sz="1600" b="1" dirty="0" err="1">
                <a:latin typeface="Nunito" pitchFamily="2" charset="0"/>
              </a:rPr>
              <a:t>p.place_id</a:t>
            </a:r>
            <a:r>
              <a:rPr lang="en-IN" sz="1600" b="1" dirty="0">
                <a:latin typeface="Nunito" pitchFamily="2" charset="0"/>
              </a:rPr>
              <a:t>                         GROUP BY </a:t>
            </a:r>
            <a:r>
              <a:rPr lang="en-IN" sz="1600" b="1" dirty="0" err="1">
                <a:latin typeface="Nunito" pitchFamily="2" charset="0"/>
              </a:rPr>
              <a:t>p.place_name</a:t>
            </a:r>
            <a:r>
              <a:rPr lang="en-IN" sz="1600" b="1" dirty="0">
                <a:latin typeface="Nunito" pitchFamily="2" charset="0"/>
              </a:rPr>
              <a:t>, </a:t>
            </a:r>
            <a:r>
              <a:rPr lang="en-IN" sz="1600" b="1" dirty="0" err="1">
                <a:latin typeface="Nunito" pitchFamily="2" charset="0"/>
              </a:rPr>
              <a:t>p.place_category</a:t>
            </a:r>
            <a:r>
              <a:rPr lang="en-IN" sz="1600" b="1" dirty="0">
                <a:latin typeface="Nunito" pitchFamily="2" charset="0"/>
              </a:rPr>
              <a:t>         ORDER BY </a:t>
            </a:r>
            <a:r>
              <a:rPr lang="en-IN" sz="1600" b="1" dirty="0" err="1">
                <a:latin typeface="Nunito" pitchFamily="2" charset="0"/>
              </a:rPr>
              <a:t>lines_spoken</a:t>
            </a:r>
            <a:r>
              <a:rPr lang="en-IN" sz="1600" b="1" dirty="0">
                <a:latin typeface="Nunito" pitchFamily="2" charset="0"/>
              </a:rPr>
              <a:t> DESC                                                         LIMIT 10;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5B7A027-35C8-725C-3CDB-CB395B597F6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57669960"/>
              </p:ext>
            </p:extLst>
          </p:nvPr>
        </p:nvGraphicFramePr>
        <p:xfrm>
          <a:off x="4929352" y="2202928"/>
          <a:ext cx="6211613" cy="446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558">
                  <a:extLst>
                    <a:ext uri="{9D8B030D-6E8A-4147-A177-3AD203B41FA5}">
                      <a16:colId xmlns:a16="http://schemas.microsoft.com/office/drawing/2014/main" val="597612203"/>
                    </a:ext>
                  </a:extLst>
                </a:gridCol>
                <a:gridCol w="1671145">
                  <a:extLst>
                    <a:ext uri="{9D8B030D-6E8A-4147-A177-3AD203B41FA5}">
                      <a16:colId xmlns:a16="http://schemas.microsoft.com/office/drawing/2014/main" val="2590475887"/>
                    </a:ext>
                  </a:extLst>
                </a:gridCol>
                <a:gridCol w="1261242">
                  <a:extLst>
                    <a:ext uri="{9D8B030D-6E8A-4147-A177-3AD203B41FA5}">
                      <a16:colId xmlns:a16="http://schemas.microsoft.com/office/drawing/2014/main" val="174301322"/>
                    </a:ext>
                  </a:extLst>
                </a:gridCol>
                <a:gridCol w="1114096">
                  <a:extLst>
                    <a:ext uri="{9D8B030D-6E8A-4147-A177-3AD203B41FA5}">
                      <a16:colId xmlns:a16="http://schemas.microsoft.com/office/drawing/2014/main" val="2919598480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3514777989"/>
                    </a:ext>
                  </a:extLst>
                </a:gridCol>
              </a:tblGrid>
              <a:tr h="467961">
                <a:tc>
                  <a:txBody>
                    <a:bodyPr/>
                    <a:lstStyle/>
                    <a:p>
                      <a:endParaRPr lang="en-IN" sz="12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Nunito" pitchFamily="2" charset="0"/>
                        </a:rPr>
                        <a:t>place_name</a:t>
                      </a:r>
                      <a:endParaRPr lang="en-IN" sz="12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Nunito" pitchFamily="2" charset="0"/>
                        </a:rPr>
                        <a:t>place_category</a:t>
                      </a:r>
                      <a:endParaRPr lang="en-IN" sz="12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Nunito" pitchFamily="2" charset="0"/>
                        </a:rPr>
                        <a:t>lines_spoken</a:t>
                      </a:r>
                      <a:endParaRPr lang="en-IN" sz="12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latin typeface="Nunito" pitchFamily="2" charset="0"/>
                        </a:rPr>
                        <a:t>unique_characters</a:t>
                      </a:r>
                      <a:r>
                        <a:rPr lang="en-IN" sz="1200" dirty="0">
                          <a:latin typeface="Nunito" pitchFamily="2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49197"/>
                  </a:ext>
                </a:extLst>
              </a:tr>
              <a:tr h="379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Great Hall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556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49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9698080"/>
                  </a:ext>
                </a:extLst>
              </a:tr>
              <a:tr h="379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4 Privet Drive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Dwellings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0496155"/>
                  </a:ext>
                </a:extLst>
              </a:tr>
              <a:tr h="382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Griffindor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Common Room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4926764"/>
                  </a:ext>
                </a:extLst>
              </a:tr>
              <a:tr h="382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4.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Ministry of Magic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Other Magical Locations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8276117"/>
                  </a:ext>
                </a:extLst>
              </a:tr>
              <a:tr h="379569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Hagrid's Hut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9160991"/>
                  </a:ext>
                </a:extLst>
              </a:tr>
              <a:tr h="382169">
                <a:tc>
                  <a:txBody>
                    <a:bodyPr/>
                    <a:lstStyle/>
                    <a:p>
                      <a:pPr algn="ctr"/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Headmaster's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296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3989273"/>
                  </a:ext>
                </a:extLst>
              </a:tr>
              <a:tr h="3795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7.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The Burrow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Dwellings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5503885"/>
                  </a:ext>
                </a:extLst>
              </a:tr>
              <a:tr h="5693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8.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Defense Against the Dark Arts Classroom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0566828"/>
                  </a:ext>
                </a:extLst>
              </a:tr>
              <a:tr h="382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9.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12 </a:t>
                      </a: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Grimmauld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Place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Dwellings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8095232"/>
                  </a:ext>
                </a:extLst>
              </a:tr>
              <a:tr h="38216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10.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Potions Classroom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Hogwarts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4754728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9D88A-14E0-0211-8DD9-5CD22E0EA6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3EBFB-7031-7292-A215-A43E9E9FDA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56363-CF02-5DF0-9E3F-90628719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48D927-3ABC-8F75-2B85-75DA488D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9"/>
            <a:ext cx="4763685" cy="4797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EDBB7-57AD-ED7B-43A1-DFED725A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-- 7. Popular 3 chapters by dialogues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B89FA-B40E-FFD1-01E9-58FE1BB579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3606" y="3163824"/>
            <a:ext cx="4236471" cy="3694176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SELECT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c.chapter_name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,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d.dialogues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, COUNT(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d.dialogue_id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) AS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total_dialogues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     FROM Chapters c                                            JOIN Dialogue d ON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d.chapter_id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 =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c.chapter_id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                                            GROUP BY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c.chapter_name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,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d.dialogues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 ORDER BY </a:t>
            </a:r>
            <a:r>
              <a:rPr lang="en-IN" sz="1600" b="1" dirty="0" err="1">
                <a:solidFill>
                  <a:schemeClr val="bg1"/>
                </a:solidFill>
                <a:latin typeface="Nunito" pitchFamily="2" charset="0"/>
              </a:rPr>
              <a:t>total_dialogues</a:t>
            </a:r>
            <a:r>
              <a:rPr lang="en-IN" sz="1600" b="1" dirty="0">
                <a:solidFill>
                  <a:schemeClr val="bg1"/>
                </a:solidFill>
                <a:latin typeface="Nunito" pitchFamily="2" charset="0"/>
              </a:rPr>
              <a:t> DESC             LIMIT 3;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7082B7C-613E-E909-D3F3-CA095672D40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00770185"/>
              </p:ext>
            </p:extLst>
          </p:nvPr>
        </p:nvGraphicFramePr>
        <p:xfrm>
          <a:off x="5885793" y="2785241"/>
          <a:ext cx="5654567" cy="272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047">
                  <a:extLst>
                    <a:ext uri="{9D8B030D-6E8A-4147-A177-3AD203B41FA5}">
                      <a16:colId xmlns:a16="http://schemas.microsoft.com/office/drawing/2014/main" val="3492098799"/>
                    </a:ext>
                  </a:extLst>
                </a:gridCol>
                <a:gridCol w="1795382">
                  <a:extLst>
                    <a:ext uri="{9D8B030D-6E8A-4147-A177-3AD203B41FA5}">
                      <a16:colId xmlns:a16="http://schemas.microsoft.com/office/drawing/2014/main" val="1260342000"/>
                    </a:ext>
                  </a:extLst>
                </a:gridCol>
                <a:gridCol w="1553139">
                  <a:extLst>
                    <a:ext uri="{9D8B030D-6E8A-4147-A177-3AD203B41FA5}">
                      <a16:colId xmlns:a16="http://schemas.microsoft.com/office/drawing/2014/main" val="1123730646"/>
                    </a:ext>
                  </a:extLst>
                </a:gridCol>
                <a:gridCol w="1641999">
                  <a:extLst>
                    <a:ext uri="{9D8B030D-6E8A-4147-A177-3AD203B41FA5}">
                      <a16:colId xmlns:a16="http://schemas.microsoft.com/office/drawing/2014/main" val="1138078349"/>
                    </a:ext>
                  </a:extLst>
                </a:gridCol>
              </a:tblGrid>
              <a:tr h="73512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chapter_name</a:t>
                      </a:r>
                      <a:endParaRPr lang="en-IN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dialogues</a:t>
                      </a:r>
                      <a:endParaRPr lang="en-IN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total_dialogues</a:t>
                      </a:r>
                      <a:endParaRPr lang="en-IN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426228"/>
                  </a:ext>
                </a:extLst>
              </a:tr>
              <a:tr h="7185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Quidditch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Yay!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3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4263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New Seeker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Up!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190018"/>
                  </a:ext>
                </a:extLst>
              </a:tr>
              <a:tr h="68683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Mountain Troll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Well, what it is...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83241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CB938-283E-C2B2-73C8-F43461455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7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6674-2458-56FC-0D9B-8DA58809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DBCA-4D4C-E171-19A6-41586E50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-- 8. Top movies with runtime between 140 &amp; 160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9FDFA-EE86-150E-F2F9-C68550CEEE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9" y="2589058"/>
            <a:ext cx="4245802" cy="273968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latin typeface="Nunito" pitchFamily="2" charset="0"/>
              </a:rPr>
              <a:t>SELECT </a:t>
            </a:r>
            <a:r>
              <a:rPr lang="en-US" sz="1600" b="1" dirty="0" err="1">
                <a:latin typeface="Nunito" pitchFamily="2" charset="0"/>
              </a:rPr>
              <a:t>movie_title</a:t>
            </a:r>
            <a:r>
              <a:rPr lang="en-US" sz="1600" b="1" dirty="0">
                <a:latin typeface="Nunito" pitchFamily="2" charset="0"/>
              </a:rPr>
              <a:t>, </a:t>
            </a:r>
            <a:r>
              <a:rPr lang="en-US" sz="1600" b="1" dirty="0" err="1">
                <a:latin typeface="Nunito" pitchFamily="2" charset="0"/>
              </a:rPr>
              <a:t>release_year</a:t>
            </a:r>
            <a:r>
              <a:rPr lang="en-US" sz="1600" b="1" dirty="0">
                <a:latin typeface="Nunito" pitchFamily="2" charset="0"/>
              </a:rPr>
              <a:t>, runtime                                                       FROM movies                                     WHERE runtime BETWEEN 140 AND 160                                                               ORDER BY runtime DESC;</a:t>
            </a:r>
            <a:endParaRPr lang="en-IN" sz="1600" b="1" dirty="0">
              <a:latin typeface="Nunito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239EDED-523F-916A-5D99-F38E6E9EB0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1802096"/>
              </p:ext>
            </p:extLst>
          </p:nvPr>
        </p:nvGraphicFramePr>
        <p:xfrm>
          <a:off x="5496910" y="2524124"/>
          <a:ext cx="6052152" cy="343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2524626189"/>
                    </a:ext>
                  </a:extLst>
                </a:gridCol>
                <a:gridCol w="2406869">
                  <a:extLst>
                    <a:ext uri="{9D8B030D-6E8A-4147-A177-3AD203B41FA5}">
                      <a16:colId xmlns:a16="http://schemas.microsoft.com/office/drawing/2014/main" val="1348570078"/>
                    </a:ext>
                  </a:extLst>
                </a:gridCol>
                <a:gridCol w="1481959">
                  <a:extLst>
                    <a:ext uri="{9D8B030D-6E8A-4147-A177-3AD203B41FA5}">
                      <a16:colId xmlns:a16="http://schemas.microsoft.com/office/drawing/2014/main" val="4042140091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746100751"/>
                    </a:ext>
                  </a:extLst>
                </a:gridCol>
              </a:tblGrid>
              <a:tr h="57254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movie_title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release_year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Nunito" pitchFamily="2" charset="0"/>
                        </a:rPr>
                        <a:t>runtime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06549"/>
                  </a:ext>
                </a:extLst>
              </a:tr>
              <a:tr h="5725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Goblet of Fire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4520404"/>
                  </a:ext>
                </a:extLst>
              </a:tr>
              <a:tr h="5725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Half-Blood Prince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792956"/>
                  </a:ext>
                </a:extLst>
              </a:tr>
              <a:tr h="5725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Philosopher's Stone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6831670"/>
                  </a:ext>
                </a:extLst>
              </a:tr>
              <a:tr h="5725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4.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Deathly Hallows Part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5259788"/>
                  </a:ext>
                </a:extLst>
              </a:tr>
              <a:tr h="5725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5.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Prisoner of Azkaban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142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293786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4CC7F-2242-C9C6-8DEC-FC91059CB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B044-03D3-DC0A-846C-824BE3C3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6C3C-351E-D392-C658-02BDFB20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-- 9.  Find the highest chapter name for each movie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21B4-8E70-8B7F-041A-0D95FD1DEB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9" y="2589058"/>
            <a:ext cx="3993875" cy="36941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IN" sz="1600" b="1" dirty="0">
                <a:latin typeface="Nunito" pitchFamily="2" charset="0"/>
              </a:rPr>
              <a:t>SELECT </a:t>
            </a:r>
            <a:r>
              <a:rPr lang="en-IN" sz="1600" b="1" dirty="0" err="1">
                <a:latin typeface="Nunito" pitchFamily="2" charset="0"/>
              </a:rPr>
              <a:t>c.chapter_name</a:t>
            </a:r>
            <a:r>
              <a:rPr lang="en-IN" sz="1600" b="1" dirty="0">
                <a:latin typeface="Nunito" pitchFamily="2" charset="0"/>
              </a:rPr>
              <a:t>, </a:t>
            </a:r>
            <a:r>
              <a:rPr lang="en-IN" sz="1600" b="1" dirty="0" err="1">
                <a:latin typeface="Nunito" pitchFamily="2" charset="0"/>
              </a:rPr>
              <a:t>m.movie_title</a:t>
            </a:r>
            <a:r>
              <a:rPr lang="en-IN" sz="1600" b="1" dirty="0">
                <a:latin typeface="Nunito" pitchFamily="2" charset="0"/>
              </a:rPr>
              <a:t>, </a:t>
            </a:r>
            <a:r>
              <a:rPr lang="en-IN" sz="1600" b="1" dirty="0" err="1">
                <a:latin typeface="Nunito" pitchFamily="2" charset="0"/>
              </a:rPr>
              <a:t>m.release_year</a:t>
            </a:r>
            <a:r>
              <a:rPr lang="en-IN" sz="1600" b="1" dirty="0">
                <a:latin typeface="Nunito" pitchFamily="2" charset="0"/>
              </a:rPr>
              <a:t>                                           FROM movies m                                             JOIN Chapters c ON </a:t>
            </a:r>
            <a:r>
              <a:rPr lang="en-IN" sz="1600" b="1" dirty="0" err="1">
                <a:latin typeface="Nunito" pitchFamily="2" charset="0"/>
              </a:rPr>
              <a:t>m.movie_id</a:t>
            </a:r>
            <a:r>
              <a:rPr lang="en-IN" sz="1600" b="1" dirty="0">
                <a:latin typeface="Nunito" pitchFamily="2" charset="0"/>
              </a:rPr>
              <a:t> = </a:t>
            </a:r>
            <a:r>
              <a:rPr lang="en-IN" sz="1600" b="1" dirty="0" err="1">
                <a:latin typeface="Nunito" pitchFamily="2" charset="0"/>
              </a:rPr>
              <a:t>c.movie_id</a:t>
            </a:r>
            <a:r>
              <a:rPr lang="en-IN" sz="1600" b="1" dirty="0">
                <a:latin typeface="Nunito" pitchFamily="2" charset="0"/>
              </a:rPr>
              <a:t> WHERE </a:t>
            </a:r>
            <a:r>
              <a:rPr lang="en-IN" sz="1600" b="1" dirty="0" err="1">
                <a:latin typeface="Nunito" pitchFamily="2" charset="0"/>
              </a:rPr>
              <a:t>c.movie_chapter</a:t>
            </a:r>
            <a:r>
              <a:rPr lang="en-IN" sz="1600" b="1" dirty="0">
                <a:latin typeface="Nunito" pitchFamily="2" charset="0"/>
              </a:rPr>
              <a:t> = ( SELECT MAX(</a:t>
            </a:r>
            <a:r>
              <a:rPr lang="en-IN" sz="1600" b="1" dirty="0" err="1">
                <a:latin typeface="Nunito" pitchFamily="2" charset="0"/>
              </a:rPr>
              <a:t>c.movie_chapter</a:t>
            </a:r>
            <a:r>
              <a:rPr lang="en-IN" sz="1600" b="1" dirty="0">
                <a:latin typeface="Nunito" pitchFamily="2" charset="0"/>
              </a:rPr>
              <a:t>)                FROM Chapters c                                                    WHERE </a:t>
            </a:r>
            <a:r>
              <a:rPr lang="en-IN" sz="1600" b="1" dirty="0" err="1">
                <a:latin typeface="Nunito" pitchFamily="2" charset="0"/>
              </a:rPr>
              <a:t>c.movie_id</a:t>
            </a:r>
            <a:r>
              <a:rPr lang="en-IN" sz="1600" b="1" dirty="0">
                <a:latin typeface="Nunito" pitchFamily="2" charset="0"/>
              </a:rPr>
              <a:t> = </a:t>
            </a:r>
            <a:r>
              <a:rPr lang="en-IN" sz="1600" b="1" dirty="0" err="1">
                <a:latin typeface="Nunito" pitchFamily="2" charset="0"/>
              </a:rPr>
              <a:t>m.movie_id</a:t>
            </a:r>
            <a:r>
              <a:rPr lang="en-IN" sz="1600" b="1" dirty="0">
                <a:latin typeface="Nunito" pitchFamily="2" charset="0"/>
              </a:rPr>
              <a:t>                         );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028B883-61A7-0034-0B2D-55871539C37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9861177"/>
              </p:ext>
            </p:extLst>
          </p:nvPr>
        </p:nvGraphicFramePr>
        <p:xfrm>
          <a:off x="5360276" y="2589058"/>
          <a:ext cx="5854261" cy="145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631">
                  <a:extLst>
                    <a:ext uri="{9D8B030D-6E8A-4147-A177-3AD203B41FA5}">
                      <a16:colId xmlns:a16="http://schemas.microsoft.com/office/drawing/2014/main" val="701446993"/>
                    </a:ext>
                  </a:extLst>
                </a:gridCol>
                <a:gridCol w="2023736">
                  <a:extLst>
                    <a:ext uri="{9D8B030D-6E8A-4147-A177-3AD203B41FA5}">
                      <a16:colId xmlns:a16="http://schemas.microsoft.com/office/drawing/2014/main" val="317444195"/>
                    </a:ext>
                  </a:extLst>
                </a:gridCol>
                <a:gridCol w="2137803">
                  <a:extLst>
                    <a:ext uri="{9D8B030D-6E8A-4147-A177-3AD203B41FA5}">
                      <a16:colId xmlns:a16="http://schemas.microsoft.com/office/drawing/2014/main" val="1958508660"/>
                    </a:ext>
                  </a:extLst>
                </a:gridCol>
                <a:gridCol w="1010091">
                  <a:extLst>
                    <a:ext uri="{9D8B030D-6E8A-4147-A177-3AD203B41FA5}">
                      <a16:colId xmlns:a16="http://schemas.microsoft.com/office/drawing/2014/main" val="2406342953"/>
                    </a:ext>
                  </a:extLst>
                </a:gridCol>
              </a:tblGrid>
              <a:tr h="79527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chapter_name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err="1">
                          <a:latin typeface="Nunito" pitchFamily="2" charset="0"/>
                        </a:rPr>
                        <a:t>movie_title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kern="1200" dirty="0" err="1">
                          <a:solidFill>
                            <a:schemeClr val="lt1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release_year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8672"/>
                  </a:ext>
                </a:extLst>
              </a:tr>
              <a:tr h="65620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Nunito" pitchFamily="2" charset="0"/>
                        </a:rPr>
                        <a:t>1.</a:t>
                      </a:r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Interference Overcome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Philosopher's Stone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341471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E907F-C63D-8984-6D7C-7782D96FA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DE288-EA33-CFC0-E98D-329D4CBA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6DD3-D2A9-705C-B0BB-5FA05DBC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-- 10. </a:t>
            </a:r>
            <a:r>
              <a:rPr lang="en-US" sz="1600" b="1" dirty="0" err="1">
                <a:latin typeface="Nunito" pitchFamily="2" charset="0"/>
              </a:rPr>
              <a:t>Analyse</a:t>
            </a:r>
            <a:r>
              <a:rPr lang="en-US" sz="1600" b="1" dirty="0">
                <a:latin typeface="Nunito" pitchFamily="2" charset="0"/>
              </a:rPr>
              <a:t> spells by incantation complexity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E9DF9-EA71-E48D-3430-F40A84A580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9" y="2589058"/>
            <a:ext cx="3993875" cy="369417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latin typeface="Nunito" pitchFamily="2" charset="0"/>
              </a:rPr>
              <a:t>SELECT incantation, COUNT(*) AS </a:t>
            </a:r>
            <a:r>
              <a:rPr lang="en-US" sz="1600" b="1" dirty="0" err="1">
                <a:latin typeface="Nunito" pitchFamily="2" charset="0"/>
              </a:rPr>
              <a:t>times_used</a:t>
            </a:r>
            <a:r>
              <a:rPr lang="en-US" sz="1600" b="1" dirty="0">
                <a:latin typeface="Nunito" pitchFamily="2" charset="0"/>
              </a:rPr>
              <a:t>                                        FROM spells                                            GROUP BY incantation                              ORDER BY </a:t>
            </a:r>
            <a:r>
              <a:rPr lang="en-US" sz="1600" b="1" dirty="0" err="1">
                <a:latin typeface="Nunito" pitchFamily="2" charset="0"/>
              </a:rPr>
              <a:t>times_used</a:t>
            </a:r>
            <a:r>
              <a:rPr lang="en-US" sz="1600" b="1" dirty="0">
                <a:latin typeface="Nunito" pitchFamily="2" charset="0"/>
              </a:rPr>
              <a:t> DESC;</a:t>
            </a:r>
            <a:endParaRPr lang="en-IN" sz="1600" b="1" dirty="0">
              <a:latin typeface="Nunito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64785B6-F61B-DB5A-ED28-0029A23657E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1018548"/>
              </p:ext>
            </p:extLst>
          </p:nvPr>
        </p:nvGraphicFramePr>
        <p:xfrm>
          <a:off x="6684963" y="2778125"/>
          <a:ext cx="4329879" cy="215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293">
                  <a:extLst>
                    <a:ext uri="{9D8B030D-6E8A-4147-A177-3AD203B41FA5}">
                      <a16:colId xmlns:a16="http://schemas.microsoft.com/office/drawing/2014/main" val="1871768668"/>
                    </a:ext>
                  </a:extLst>
                </a:gridCol>
                <a:gridCol w="1443293">
                  <a:extLst>
                    <a:ext uri="{9D8B030D-6E8A-4147-A177-3AD203B41FA5}">
                      <a16:colId xmlns:a16="http://schemas.microsoft.com/office/drawing/2014/main" val="3010413644"/>
                    </a:ext>
                  </a:extLst>
                </a:gridCol>
                <a:gridCol w="1443293">
                  <a:extLst>
                    <a:ext uri="{9D8B030D-6E8A-4147-A177-3AD203B41FA5}">
                      <a16:colId xmlns:a16="http://schemas.microsoft.com/office/drawing/2014/main" val="786138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incantation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err="1"/>
                        <a:t>times_used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35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Salvio hexia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260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2.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Oppugno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10567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3.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Incarcerous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758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4.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Alohomora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353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5.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Lumos Solem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552668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19D8-F504-3836-4FDD-641B45170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5BFF9-8CD6-DFF2-240B-F3C40FC6B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6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773B6-1F95-46F7-54BE-8070E111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726E-3227-BEB4-1294-E5DEDA31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-- 11. Which movie had the most dialogues?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B8AF5-8D82-3DC3-D42D-175D7A56264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9" y="2589058"/>
            <a:ext cx="3993875" cy="36941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IN" sz="1600" b="1" dirty="0">
                <a:latin typeface="Nunito" pitchFamily="2" charset="0"/>
              </a:rPr>
              <a:t>SELECT </a:t>
            </a:r>
            <a:r>
              <a:rPr lang="en-IN" sz="1600" b="1" dirty="0" err="1">
                <a:latin typeface="Nunito" pitchFamily="2" charset="0"/>
              </a:rPr>
              <a:t>m.movie_title</a:t>
            </a:r>
            <a:r>
              <a:rPr lang="en-IN" sz="1600" b="1" dirty="0">
                <a:latin typeface="Nunito" pitchFamily="2" charset="0"/>
              </a:rPr>
              <a:t>, COUNT(</a:t>
            </a:r>
            <a:r>
              <a:rPr lang="en-IN" sz="1600" b="1" dirty="0" err="1">
                <a:latin typeface="Nunito" pitchFamily="2" charset="0"/>
              </a:rPr>
              <a:t>dialogue_id</a:t>
            </a:r>
            <a:r>
              <a:rPr lang="en-IN" sz="1600" b="1" dirty="0">
                <a:latin typeface="Nunito" pitchFamily="2" charset="0"/>
              </a:rPr>
              <a:t>) AS </a:t>
            </a:r>
            <a:r>
              <a:rPr lang="en-IN" sz="1600" b="1" dirty="0" err="1">
                <a:latin typeface="Nunito" pitchFamily="2" charset="0"/>
              </a:rPr>
              <a:t>total_dialogues</a:t>
            </a:r>
            <a:r>
              <a:rPr lang="en-IN" sz="1600" b="1" dirty="0">
                <a:latin typeface="Nunito" pitchFamily="2" charset="0"/>
              </a:rPr>
              <a:t> FROM Dialogue d                                           JOIN Chapters </a:t>
            </a:r>
            <a:r>
              <a:rPr lang="en-IN" sz="1600" b="1" dirty="0" err="1">
                <a:latin typeface="Nunito" pitchFamily="2" charset="0"/>
              </a:rPr>
              <a:t>ch</a:t>
            </a:r>
            <a:r>
              <a:rPr lang="en-IN" sz="1600" b="1" dirty="0">
                <a:latin typeface="Nunito" pitchFamily="2" charset="0"/>
              </a:rPr>
              <a:t> ON </a:t>
            </a:r>
            <a:r>
              <a:rPr lang="en-IN" sz="1600" b="1" dirty="0" err="1">
                <a:latin typeface="Nunito" pitchFamily="2" charset="0"/>
              </a:rPr>
              <a:t>d.chapter_id</a:t>
            </a:r>
            <a:r>
              <a:rPr lang="en-IN" sz="1600" b="1" dirty="0">
                <a:latin typeface="Nunito" pitchFamily="2" charset="0"/>
              </a:rPr>
              <a:t> = </a:t>
            </a:r>
            <a:r>
              <a:rPr lang="en-IN" sz="1600" b="1" dirty="0" err="1">
                <a:latin typeface="Nunito" pitchFamily="2" charset="0"/>
              </a:rPr>
              <a:t>ch.chapter_id</a:t>
            </a:r>
            <a:r>
              <a:rPr lang="en-IN" sz="1600" b="1" dirty="0">
                <a:latin typeface="Nunito" pitchFamily="2" charset="0"/>
              </a:rPr>
              <a:t>                                                       JOIN movies m ON </a:t>
            </a:r>
            <a:r>
              <a:rPr lang="en-IN" sz="1600" b="1" dirty="0" err="1">
                <a:latin typeface="Nunito" pitchFamily="2" charset="0"/>
              </a:rPr>
              <a:t>ch.movie_id</a:t>
            </a:r>
            <a:r>
              <a:rPr lang="en-IN" sz="1600" b="1" dirty="0">
                <a:latin typeface="Nunito" pitchFamily="2" charset="0"/>
              </a:rPr>
              <a:t> = </a:t>
            </a:r>
            <a:r>
              <a:rPr lang="en-IN" sz="1600" b="1" dirty="0" err="1">
                <a:latin typeface="Nunito" pitchFamily="2" charset="0"/>
              </a:rPr>
              <a:t>m.movie_id</a:t>
            </a:r>
            <a:r>
              <a:rPr lang="en-IN" sz="1600" b="1" dirty="0">
                <a:latin typeface="Nunito" pitchFamily="2" charset="0"/>
              </a:rPr>
              <a:t>                          GROUP BY </a:t>
            </a:r>
            <a:r>
              <a:rPr lang="en-IN" sz="1600" b="1" dirty="0" err="1">
                <a:latin typeface="Nunito" pitchFamily="2" charset="0"/>
              </a:rPr>
              <a:t>m.movie_title</a:t>
            </a:r>
            <a:r>
              <a:rPr lang="en-IN" sz="1600" b="1" dirty="0">
                <a:latin typeface="Nunito" pitchFamily="2" charset="0"/>
              </a:rPr>
              <a:t>                                      ORDER BY </a:t>
            </a:r>
            <a:r>
              <a:rPr lang="en-IN" sz="1600" b="1" dirty="0" err="1">
                <a:latin typeface="Nunito" pitchFamily="2" charset="0"/>
              </a:rPr>
              <a:t>total_dialogues</a:t>
            </a:r>
            <a:r>
              <a:rPr lang="en-IN" sz="1600" b="1" dirty="0">
                <a:latin typeface="Nunito" pitchFamily="2" charset="0"/>
              </a:rPr>
              <a:t> DESC                            LIMIT 1;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663D067-7809-B436-49DF-F8B81701644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4466974"/>
              </p:ext>
            </p:extLst>
          </p:nvPr>
        </p:nvGraphicFramePr>
        <p:xfrm>
          <a:off x="6684963" y="2524125"/>
          <a:ext cx="4864098" cy="92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527">
                  <a:extLst>
                    <a:ext uri="{9D8B030D-6E8A-4147-A177-3AD203B41FA5}">
                      <a16:colId xmlns:a16="http://schemas.microsoft.com/office/drawing/2014/main" val="3565101181"/>
                    </a:ext>
                  </a:extLst>
                </a:gridCol>
                <a:gridCol w="2318205">
                  <a:extLst>
                    <a:ext uri="{9D8B030D-6E8A-4147-A177-3AD203B41FA5}">
                      <a16:colId xmlns:a16="http://schemas.microsoft.com/office/drawing/2014/main" val="250366267"/>
                    </a:ext>
                  </a:extLst>
                </a:gridCol>
                <a:gridCol w="1621366">
                  <a:extLst>
                    <a:ext uri="{9D8B030D-6E8A-4147-A177-3AD203B41FA5}">
                      <a16:colId xmlns:a16="http://schemas.microsoft.com/office/drawing/2014/main" val="78873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err="1">
                          <a:latin typeface="Nunito" pitchFamily="2" charset="0"/>
                        </a:rPr>
                        <a:t>movie_title</a:t>
                      </a:r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err="1">
                          <a:latin typeface="Nunito" pitchFamily="2" charset="0"/>
                        </a:rPr>
                        <a:t>total_dialogues</a:t>
                      </a:r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793544"/>
                  </a:ext>
                </a:extLst>
              </a:tr>
              <a:tr h="55199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400" b="1" dirty="0">
                          <a:latin typeface="Nunito" pitchFamily="2" charset="0"/>
                        </a:rPr>
                        <a:t>1.</a:t>
                      </a:r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Philosopher's Stone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525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749991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1D06D-27A4-0949-37F2-8C9D90879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1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30652-C276-CDFF-AA5E-5FA77A34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2984-D62F-1C16-5CD5-13EF8CCF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88" y="680545"/>
            <a:ext cx="6361491" cy="130591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-- 12. List of all characters who belong to Gryffindor House?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F65D0-3DBE-46A2-F0A1-0FC1993270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48906" y="2142686"/>
            <a:ext cx="3290540" cy="144791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latin typeface="Nunito" pitchFamily="2" charset="0"/>
              </a:rPr>
              <a:t>SELECT "Name", "House“                              FROM Character                                                  WHERE "House" = 'Gryffindor';</a:t>
            </a:r>
            <a:endParaRPr lang="en-IN" sz="1600" b="1" dirty="0">
              <a:latin typeface="Nunito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F0A00A-87E1-F91F-46D3-B55A86777C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86527156"/>
              </p:ext>
            </p:extLst>
          </p:nvPr>
        </p:nvGraphicFramePr>
        <p:xfrm>
          <a:off x="6884276" y="2490952"/>
          <a:ext cx="5031369" cy="386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86">
                  <a:extLst>
                    <a:ext uri="{9D8B030D-6E8A-4147-A177-3AD203B41FA5}">
                      <a16:colId xmlns:a16="http://schemas.microsoft.com/office/drawing/2014/main" val="2628997104"/>
                    </a:ext>
                  </a:extLst>
                </a:gridCol>
                <a:gridCol w="2539260">
                  <a:extLst>
                    <a:ext uri="{9D8B030D-6E8A-4147-A177-3AD203B41FA5}">
                      <a16:colId xmlns:a16="http://schemas.microsoft.com/office/drawing/2014/main" val="2966701683"/>
                    </a:ext>
                  </a:extLst>
                </a:gridCol>
                <a:gridCol w="1677123">
                  <a:extLst>
                    <a:ext uri="{9D8B030D-6E8A-4147-A177-3AD203B41FA5}">
                      <a16:colId xmlns:a16="http://schemas.microsoft.com/office/drawing/2014/main" val="2253485313"/>
                    </a:ext>
                  </a:extLst>
                </a:gridCol>
              </a:tblGrid>
              <a:tr h="42916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Name</a:t>
                      </a:r>
                      <a:endParaRPr lang="en-IN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House</a:t>
                      </a:r>
                      <a:endParaRPr lang="en-IN" sz="1600" b="1" i="0" u="none" strike="noStrike" kern="1200" dirty="0">
                        <a:solidFill>
                          <a:schemeClr val="bg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023664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James Potter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1468014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Ronald Bilius Weasley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9854730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Hermione Jean Granger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1941579"/>
                  </a:ext>
                </a:extLst>
              </a:tr>
              <a:tr h="43210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4.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Albus Percival Wulfric Brian Dumbledore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7594546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5.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Rubeus Hagrid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2910563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6.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Neville Longbottom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4618518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7.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Fred Weasley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41744662"/>
                  </a:ext>
                </a:extLst>
              </a:tr>
              <a:tr h="4291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8.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George Weasley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41090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F4161-45DB-32A3-AFE4-51FCDA759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12565-6347-B3B2-26C9-0EE4DBE8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6" y="3746827"/>
            <a:ext cx="3809369" cy="31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0590-94B7-969E-7531-2D815CE61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4711-A3FB-675D-87F4-206676D11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-- 13. Which house has the highest number of students?</a:t>
            </a:r>
            <a:endParaRPr lang="en-IN" sz="1600" b="1" dirty="0">
              <a:latin typeface="Nunito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32B4-94E7-604E-C233-06A1D0BAE2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5529" y="2589058"/>
            <a:ext cx="3993875" cy="369417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latin typeface="Nunito" pitchFamily="2" charset="0"/>
              </a:rPr>
              <a:t>SELECT "House", COUNT(*) AS </a:t>
            </a:r>
            <a:r>
              <a:rPr lang="en-US" sz="1600" b="1" dirty="0" err="1">
                <a:latin typeface="Nunito" pitchFamily="2" charset="0"/>
              </a:rPr>
              <a:t>total_students</a:t>
            </a:r>
            <a:r>
              <a:rPr lang="en-US" sz="1600" b="1" dirty="0">
                <a:latin typeface="Nunito" pitchFamily="2" charset="0"/>
              </a:rPr>
              <a:t>                                                  FROM Character                                            GROUP BY "House“                                                ORDER BY </a:t>
            </a:r>
            <a:r>
              <a:rPr lang="en-US" sz="1600" b="1" dirty="0" err="1">
                <a:latin typeface="Nunito" pitchFamily="2" charset="0"/>
              </a:rPr>
              <a:t>total_students</a:t>
            </a:r>
            <a:r>
              <a:rPr lang="en-US" sz="1600" b="1" dirty="0">
                <a:latin typeface="Nunito" pitchFamily="2" charset="0"/>
              </a:rPr>
              <a:t> DESC                                                                LIMIT 1;</a:t>
            </a:r>
            <a:endParaRPr lang="en-IN" sz="1600" b="1" dirty="0">
              <a:latin typeface="Nunito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19BCD21-CA1B-59A8-F7F7-8C5BC8328A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3769795"/>
              </p:ext>
            </p:extLst>
          </p:nvPr>
        </p:nvGraphicFramePr>
        <p:xfrm>
          <a:off x="6926317" y="4741807"/>
          <a:ext cx="5095707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569">
                  <a:extLst>
                    <a:ext uri="{9D8B030D-6E8A-4147-A177-3AD203B41FA5}">
                      <a16:colId xmlns:a16="http://schemas.microsoft.com/office/drawing/2014/main" val="1453961782"/>
                    </a:ext>
                  </a:extLst>
                </a:gridCol>
                <a:gridCol w="1698569">
                  <a:extLst>
                    <a:ext uri="{9D8B030D-6E8A-4147-A177-3AD203B41FA5}">
                      <a16:colId xmlns:a16="http://schemas.microsoft.com/office/drawing/2014/main" val="3491902387"/>
                    </a:ext>
                  </a:extLst>
                </a:gridCol>
                <a:gridCol w="1698569">
                  <a:extLst>
                    <a:ext uri="{9D8B030D-6E8A-4147-A177-3AD203B41FA5}">
                      <a16:colId xmlns:a16="http://schemas.microsoft.com/office/drawing/2014/main" val="2670850411"/>
                    </a:ext>
                  </a:extLst>
                </a:gridCol>
              </a:tblGrid>
              <a:tr h="505661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Nunito" pitchFamily="2" charset="0"/>
                        </a:rPr>
                        <a:t>House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total_students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480041"/>
                  </a:ext>
                </a:extLst>
              </a:tr>
              <a:tr h="60679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Nunito" pitchFamily="2" charset="0"/>
                      </a:endParaRPr>
                    </a:p>
                    <a:p>
                      <a:pPr algn="ctr"/>
                      <a:endParaRPr lang="en-US" sz="1400" b="1" dirty="0">
                        <a:latin typeface="Nunito" pitchFamily="2" charset="0"/>
                      </a:endParaRPr>
                    </a:p>
                    <a:p>
                      <a:pPr algn="ctr"/>
                      <a:r>
                        <a:rPr lang="en-US" sz="1400" b="1" dirty="0">
                          <a:latin typeface="Nunito" pitchFamily="2" charset="0"/>
                        </a:rPr>
                        <a:t>1.</a:t>
                      </a:r>
                      <a:endParaRPr lang="en-IN" sz="14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6951465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25603-2D2A-FF9D-7369-2D59E0756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433A-5EC5-4AF0-0C58-609A31DCE8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E49AD-DC2E-52F4-ECDA-1E6DC869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46" y="2298324"/>
            <a:ext cx="2024228" cy="22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800" b="1" dirty="0">
                <a:latin typeface="Nunito" pitchFamily="2" charset="0"/>
              </a:rPr>
              <a:t>Introduction</a:t>
            </a:r>
          </a:p>
          <a:p>
            <a:r>
              <a:rPr lang="en-US" sz="2800" b="1" dirty="0">
                <a:latin typeface="Nunito" pitchFamily="2" charset="0"/>
              </a:rPr>
              <a:t>Objectives</a:t>
            </a:r>
          </a:p>
          <a:p>
            <a:r>
              <a:rPr lang="en-US" sz="2800" b="1" dirty="0">
                <a:latin typeface="Nunito" pitchFamily="2" charset="0"/>
              </a:rPr>
              <a:t>Business Cases</a:t>
            </a:r>
          </a:p>
          <a:p>
            <a:r>
              <a:rPr lang="en-US" sz="2800" b="1" dirty="0">
                <a:latin typeface="Nunito" pitchFamily="2" charset="0"/>
              </a:rPr>
              <a:t>Queries</a:t>
            </a:r>
          </a:p>
          <a:p>
            <a:r>
              <a:rPr lang="en-US" sz="2800" b="1" dirty="0">
                <a:latin typeface="Nunito" pitchFamily="2" charset="0"/>
              </a:rPr>
              <a:t>Insights</a:t>
            </a:r>
          </a:p>
          <a:p>
            <a:r>
              <a:rPr lang="en-US" sz="2800" b="1" dirty="0">
                <a:latin typeface="Nunito" pitchFamily="2" charset="0"/>
              </a:rPr>
              <a:t>Conclusion</a:t>
            </a:r>
          </a:p>
          <a:p>
            <a:endParaRPr lang="en-US" sz="2800" b="1" dirty="0">
              <a:latin typeface="Nunito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3EAEA-66F5-9A18-BB82-D7FD65C9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7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/>
              <a:t>Insights from this project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BABA6D-0837-3891-A82A-A629DF741C5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76705" y="269402"/>
            <a:ext cx="7310014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Gryffindor has the most characters and dialogues.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Harry, Hermione, and Ron talk the most — main heroes of the story.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Expelliarmus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 is the most used spell.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Movies with longer screen time (140–160 mins) did well at the box office.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Chapters in the middle of the story have more dialogues and action.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Hogwarts Great Hall and Forbidden Forest are the most active places.</a:t>
            </a: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6C88D2F-591A-2757-4532-C4B50C3427FC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933450" y="2563188"/>
            <a:ext cx="573010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Gryffindor leads the story in both people and power.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More dialogues = more audience engagement and better movie success.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Data helps us see story patterns and what fans love most.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unito" pitchFamily="2" charset="0"/>
              </a:rPr>
              <a:t>This project shows how data can make stories and business decisions smarter.</a:t>
            </a:r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Khushbu Soni</a:t>
            </a:r>
          </a:p>
          <a:p>
            <a:r>
              <a:rPr lang="en-US" dirty="0"/>
              <a:t>khushbu.ksonii@gmail.com  </a:t>
            </a:r>
          </a:p>
          <a:p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linkedin.com/in/khushbu-soni18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250" y="3213400"/>
            <a:ext cx="9052560" cy="1735103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1600" b="1" spc="177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The Harry Potter SQL Data Analysis Project </a:t>
            </a:r>
            <a:r>
              <a:rPr lang="en-US" sz="1600" spc="177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 designed to analyze the magical world through data.</a:t>
            </a:r>
            <a:br>
              <a:rPr lang="en-US" sz="1600" spc="177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1600" spc="177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project simulates a real-world data analytics workflow using </a:t>
            </a:r>
            <a:r>
              <a:rPr lang="en-US" sz="1600" b="1" spc="177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PostgreSQL – </a:t>
            </a:r>
            <a:r>
              <a:rPr lang="en-US" sz="1600" spc="177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from data extraction to business insights.</a:t>
            </a:r>
            <a:br>
              <a:rPr lang="en-US" sz="1600" spc="177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CF134B-8FB6-CF8E-16B2-D164595703C6}"/>
              </a:ext>
            </a:extLst>
          </p:cNvPr>
          <p:cNvSpPr txBox="1"/>
          <p:nvPr/>
        </p:nvSpPr>
        <p:spPr>
          <a:xfrm>
            <a:off x="1827250" y="2038229"/>
            <a:ext cx="31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unito" pitchFamily="2" charset="0"/>
              </a:rPr>
              <a:t>Introduction:</a:t>
            </a:r>
            <a:endParaRPr lang="en-IN" sz="2800" b="1" dirty="0">
              <a:solidFill>
                <a:schemeClr val="bg1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A31F-ADFB-2643-9F20-6D178015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B6148D8F-41C4-6CCD-C884-FFE49C34B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8518C41-2681-B72C-905A-6ACC8D462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250" y="3153109"/>
            <a:ext cx="9052560" cy="651952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To perform data-driven analysis of characters, dialogues, houses, spells, movies, and box office performance to understand:</a:t>
            </a: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endParaRPr lang="en-US" sz="1600" b="1" spc="11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76D8-1218-8845-9918-E07F43B23F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E927FE22-7A2A-8DE4-CBD1-E54386CB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4049328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8B8F47-4410-C6F9-87D7-C53E04DCA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B0979-1FD2-2582-C735-C1A166BC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DFA8D-8328-6769-C627-C322F7FD2631}"/>
              </a:ext>
            </a:extLst>
          </p:cNvPr>
          <p:cNvSpPr txBox="1"/>
          <p:nvPr/>
        </p:nvSpPr>
        <p:spPr>
          <a:xfrm>
            <a:off x="1827250" y="2038229"/>
            <a:ext cx="31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Mak Bold"/>
                <a:ea typeface="Mak Bold"/>
                <a:cs typeface="Mak Bold"/>
                <a:sym typeface="Mak Bold"/>
              </a:rPr>
              <a:t>Objective: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6F396-C46F-0BDA-2068-4987E023B50F}"/>
              </a:ext>
            </a:extLst>
          </p:cNvPr>
          <p:cNvSpPr txBox="1"/>
          <p:nvPr/>
        </p:nvSpPr>
        <p:spPr>
          <a:xfrm>
            <a:off x="1827250" y="3681643"/>
            <a:ext cx="7868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Character influence and scree presence </a:t>
            </a: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endParaRPr lang="en-US" sz="1600" b="1" spc="11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House dominance in dialogues and storylines</a:t>
            </a: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endParaRPr lang="en-US" sz="1600" b="1" spc="11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Financial insights from movie performance</a:t>
            </a: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endParaRPr lang="en-US" sz="1600" b="1" spc="11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Story engagement trends across books and movies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56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410CC-E13E-0E48-1CF5-3923A838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557BA349-AAAF-0117-7739-BD395DB757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BD14E7B-D6AE-BFE5-1332-D720F444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7250" y="3153109"/>
            <a:ext cx="9052560" cy="651952"/>
          </a:xfrm>
        </p:spPr>
        <p:txBody>
          <a:bodyPr/>
          <a:lstStyle/>
          <a:p>
            <a:pPr algn="l">
              <a:lnSpc>
                <a:spcPct val="200000"/>
              </a:lnSpc>
            </a:pP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br>
              <a:rPr lang="en-US" sz="1600" b="1" spc="11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endParaRPr lang="en-US" sz="1600" b="1" spc="11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D55CE-3B83-4367-2CCA-3B774E987F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8AFEE74E-0226-2473-A414-001A28D80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4049328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67D9A-72FA-190B-36B5-3E0EE460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64957D-D65B-5FB0-EB0D-40B374CDA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CD8543-7DF3-B9E4-CB9C-C17A5B399539}"/>
              </a:ext>
            </a:extLst>
          </p:cNvPr>
          <p:cNvSpPr txBox="1"/>
          <p:nvPr/>
        </p:nvSpPr>
        <p:spPr>
          <a:xfrm>
            <a:off x="1827250" y="2038229"/>
            <a:ext cx="313508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5132"/>
              </a:lnSpc>
            </a:pPr>
            <a:r>
              <a:rPr lang="en-US" sz="2800" b="1" spc="-166" dirty="0">
                <a:solidFill>
                  <a:srgbClr val="FFFFFF"/>
                </a:solidFill>
                <a:latin typeface="Nunito" pitchFamily="2" charset="0"/>
                <a:ea typeface="Mak Bold"/>
                <a:cs typeface="Mak Bold"/>
                <a:sym typeface="Mak Bold"/>
              </a:rPr>
              <a:t>Business Use Cases: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59A87-F739-5A7A-BC0C-00DB16B87BBC}"/>
              </a:ext>
            </a:extLst>
          </p:cNvPr>
          <p:cNvSpPr txBox="1"/>
          <p:nvPr/>
        </p:nvSpPr>
        <p:spPr>
          <a:xfrm>
            <a:off x="1538000" y="2728803"/>
            <a:ext cx="934181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8254" lvl="1" indent="-294127">
              <a:lnSpc>
                <a:spcPct val="200000"/>
              </a:lnSpc>
              <a:buFont typeface="Arial"/>
              <a:buChar char="•"/>
            </a:pPr>
            <a:r>
              <a:rPr lang="en-US" sz="1600" b="1" spc="16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Identify the most impactful characters and houses (for marketing/merchandising).</a:t>
            </a:r>
          </a:p>
          <a:p>
            <a:pPr marL="588254" lvl="1" indent="-294127">
              <a:lnSpc>
                <a:spcPct val="200000"/>
              </a:lnSpc>
              <a:buFont typeface="Arial"/>
              <a:buChar char="•"/>
            </a:pPr>
            <a:r>
              <a:rPr lang="en-US" sz="1600" b="1" spc="163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Correlate movie dialogues with box office revenue. </a:t>
            </a:r>
          </a:p>
          <a:p>
            <a:pPr marL="533987" lvl="1" indent="-266993">
              <a:lnSpc>
                <a:spcPts val="3932"/>
              </a:lnSpc>
              <a:buFont typeface="Arial"/>
              <a:buChar char="•"/>
            </a:pPr>
            <a:r>
              <a:rPr lang="en-US" sz="1600" b="1" spc="148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Discover story and character trends to guide content or franchise decisions.</a:t>
            </a:r>
          </a:p>
          <a:p>
            <a:pPr marL="533987" lvl="1" indent="-266993">
              <a:lnSpc>
                <a:spcPts val="3932"/>
              </a:lnSpc>
              <a:buFont typeface="Arial"/>
              <a:buChar char="•"/>
            </a:pPr>
            <a:r>
              <a:rPr lang="en-US" sz="1600" b="1" spc="148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Provide insights similar to media analytics (e.g., Netflix or Warner Bros).</a:t>
            </a:r>
          </a:p>
          <a:p>
            <a:pPr marL="588254" lvl="1" indent="-294127">
              <a:lnSpc>
                <a:spcPct val="200000"/>
              </a:lnSpc>
              <a:buFont typeface="Arial"/>
              <a:buChar char="•"/>
            </a:pPr>
            <a:endParaRPr lang="en-US" sz="1600" b="1" spc="163" dirty="0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  <p:extLst>
      <p:ext uri="{BB962C8B-B14F-4D97-AF65-F5344CB8AC3E}">
        <p14:creationId xmlns:p14="http://schemas.microsoft.com/office/powerpoint/2010/main" val="195718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67" y="789472"/>
            <a:ext cx="6419088" cy="1296956"/>
          </a:xfrm>
          <a:noFill/>
        </p:spPr>
        <p:txBody>
          <a:bodyPr>
            <a:noAutofit/>
          </a:bodyPr>
          <a:lstStyle/>
          <a:p>
            <a:pPr>
              <a:lnSpc>
                <a:spcPts val="8190"/>
              </a:lnSpc>
            </a:pPr>
            <a:r>
              <a:rPr lang="en-US" b="1" dirty="0">
                <a:solidFill>
                  <a:schemeClr val="tx1"/>
                </a:solidFill>
                <a:latin typeface="Nunito" pitchFamily="2" charset="0"/>
                <a:ea typeface="Mak Bold"/>
                <a:cs typeface="Mak Bold"/>
                <a:sym typeface="Mak Bold"/>
              </a:rPr>
              <a:t>Schema Diagram</a:t>
            </a:r>
            <a:br>
              <a:rPr lang="en-US" b="1" dirty="0">
                <a:solidFill>
                  <a:schemeClr val="tx1"/>
                </a:solidFill>
                <a:latin typeface="Mak Bold"/>
                <a:ea typeface="Mak Bold"/>
                <a:cs typeface="Mak Bold"/>
                <a:sym typeface="Mak Bold"/>
              </a:rPr>
            </a:br>
            <a:endParaRPr lang="en-US" b="1" dirty="0">
              <a:solidFill>
                <a:schemeClr val="tx1"/>
              </a:solidFill>
              <a:latin typeface="Mak Bold"/>
              <a:ea typeface="Mak Bold"/>
              <a:cs typeface="Mak Bold"/>
              <a:sym typeface="Mak Bold"/>
            </a:endParaRPr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757536" y="0"/>
            <a:ext cx="4434464" cy="6858000"/>
          </a:xfrm>
          <a:solidFill>
            <a:schemeClr val="bg1">
              <a:lumMod val="95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EB3B61-8449-1A76-0587-8327CC6C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3975"/>
            <a:ext cx="7678906" cy="4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5" y="1403793"/>
            <a:ext cx="4584440" cy="448242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Nunito" pitchFamily="2" charset="0"/>
                <a:ea typeface="Canva Sans Bold"/>
                <a:cs typeface="Canva Sans Bold"/>
                <a:sym typeface="Canva Sans Bold"/>
              </a:rPr>
              <a:t>-- 1. Who are the main characters at Hogwarts?</a:t>
            </a:r>
            <a:br>
              <a:rPr lang="en-US" sz="2200" b="1" dirty="0">
                <a:solidFill>
                  <a:srgbClr val="FFFFFF"/>
                </a:solidFill>
                <a:latin typeface="Nunito" pitchFamily="2" charset="0"/>
                <a:ea typeface="Canva Sans Bold"/>
                <a:cs typeface="Canva Sans Bold"/>
                <a:sym typeface="Canva Sans Bold"/>
              </a:rPr>
            </a:br>
            <a:br>
              <a:rPr lang="en-US" b="1" dirty="0">
                <a:solidFill>
                  <a:srgbClr val="FFFFFF"/>
                </a:solidFill>
                <a:latin typeface="Nunito" pitchFamily="2" charset="0"/>
                <a:ea typeface="Canva Sans Bold"/>
                <a:cs typeface="Canva Sans Bold"/>
                <a:sym typeface="Canva Sans Bold"/>
              </a:rPr>
            </a:br>
            <a:br>
              <a:rPr lang="en-US" b="1" dirty="0">
                <a:solidFill>
                  <a:srgbClr val="FFFFFF"/>
                </a:solidFill>
                <a:latin typeface="Nunito" pitchFamily="2" charset="0"/>
                <a:ea typeface="Canva Sans Bold"/>
                <a:cs typeface="Canva Sans Bold"/>
                <a:sym typeface="Canva Sans Bold"/>
              </a:rPr>
            </a:br>
            <a:endParaRPr lang="en-US" b="1" dirty="0">
              <a:solidFill>
                <a:srgbClr val="FFFFFF"/>
              </a:solidFill>
              <a:latin typeface="Nunito" pitchFamily="2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40210-A253-A6EB-6C40-5916ADD2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-121272"/>
            <a:ext cx="5892800" cy="3498372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5055E18-49AB-DF05-4353-06982A7F798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898794875"/>
              </p:ext>
            </p:extLst>
          </p:nvPr>
        </p:nvGraphicFramePr>
        <p:xfrm>
          <a:off x="0" y="3677920"/>
          <a:ext cx="10061869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461">
                  <a:extLst>
                    <a:ext uri="{9D8B030D-6E8A-4147-A177-3AD203B41FA5}">
                      <a16:colId xmlns:a16="http://schemas.microsoft.com/office/drawing/2014/main" val="4193762385"/>
                    </a:ext>
                  </a:extLst>
                </a:gridCol>
                <a:gridCol w="924460">
                  <a:extLst>
                    <a:ext uri="{9D8B030D-6E8A-4147-A177-3AD203B41FA5}">
                      <a16:colId xmlns:a16="http://schemas.microsoft.com/office/drawing/2014/main" val="863589864"/>
                    </a:ext>
                  </a:extLst>
                </a:gridCol>
                <a:gridCol w="651089">
                  <a:extLst>
                    <a:ext uri="{9D8B030D-6E8A-4147-A177-3AD203B41FA5}">
                      <a16:colId xmlns:a16="http://schemas.microsoft.com/office/drawing/2014/main" val="2319694452"/>
                    </a:ext>
                  </a:extLst>
                </a:gridCol>
                <a:gridCol w="1417904">
                  <a:extLst>
                    <a:ext uri="{9D8B030D-6E8A-4147-A177-3AD203B41FA5}">
                      <a16:colId xmlns:a16="http://schemas.microsoft.com/office/drawing/2014/main" val="3485648404"/>
                    </a:ext>
                  </a:extLst>
                </a:gridCol>
                <a:gridCol w="834988">
                  <a:extLst>
                    <a:ext uri="{9D8B030D-6E8A-4147-A177-3AD203B41FA5}">
                      <a16:colId xmlns:a16="http://schemas.microsoft.com/office/drawing/2014/main" val="2112566373"/>
                    </a:ext>
                  </a:extLst>
                </a:gridCol>
                <a:gridCol w="945269">
                  <a:extLst>
                    <a:ext uri="{9D8B030D-6E8A-4147-A177-3AD203B41FA5}">
                      <a16:colId xmlns:a16="http://schemas.microsoft.com/office/drawing/2014/main" val="1371874244"/>
                    </a:ext>
                  </a:extLst>
                </a:gridCol>
                <a:gridCol w="929515">
                  <a:extLst>
                    <a:ext uri="{9D8B030D-6E8A-4147-A177-3AD203B41FA5}">
                      <a16:colId xmlns:a16="http://schemas.microsoft.com/office/drawing/2014/main" val="4011127643"/>
                    </a:ext>
                  </a:extLst>
                </a:gridCol>
                <a:gridCol w="1055551">
                  <a:extLst>
                    <a:ext uri="{9D8B030D-6E8A-4147-A177-3AD203B41FA5}">
                      <a16:colId xmlns:a16="http://schemas.microsoft.com/office/drawing/2014/main" val="3379698797"/>
                    </a:ext>
                  </a:extLst>
                </a:gridCol>
                <a:gridCol w="1094938">
                  <a:extLst>
                    <a:ext uri="{9D8B030D-6E8A-4147-A177-3AD203B41FA5}">
                      <a16:colId xmlns:a16="http://schemas.microsoft.com/office/drawing/2014/main" val="3212264893"/>
                    </a:ext>
                  </a:extLst>
                </a:gridCol>
                <a:gridCol w="787971">
                  <a:extLst>
                    <a:ext uri="{9D8B030D-6E8A-4147-A177-3AD203B41FA5}">
                      <a16:colId xmlns:a16="http://schemas.microsoft.com/office/drawing/2014/main" val="659220635"/>
                    </a:ext>
                  </a:extLst>
                </a:gridCol>
                <a:gridCol w="771723">
                  <a:extLst>
                    <a:ext uri="{9D8B030D-6E8A-4147-A177-3AD203B41FA5}">
                      <a16:colId xmlns:a16="http://schemas.microsoft.com/office/drawing/2014/main" val="140407125"/>
                    </a:ext>
                  </a:extLst>
                </a:gridCol>
              </a:tblGrid>
              <a:tr h="445304">
                <a:tc>
                  <a:txBody>
                    <a:bodyPr/>
                    <a:lstStyle/>
                    <a:p>
                      <a:r>
                        <a:rPr lang="en-IN" sz="1050" b="1" i="0" kern="1200" dirty="0" err="1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Character_id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Name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Gender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Nunito" pitchFamily="2" charset="0"/>
                        </a:rPr>
                        <a:t>Job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Nunito" pitchFamily="2" charset="0"/>
                        </a:rPr>
                        <a:t>House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Wand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Patronus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Species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 err="1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Blood_Status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 err="1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Hair_Color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b="1" i="0" kern="1200" dirty="0" err="1">
                          <a:solidFill>
                            <a:schemeClr val="lt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Eye_Color</a:t>
                      </a:r>
                      <a:endParaRPr lang="en-IN" sz="1050" b="1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24629"/>
                  </a:ext>
                </a:extLst>
              </a:tr>
              <a:tr h="618478"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Harry James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Gryffindor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Holly phoenix feather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Stag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Half-blood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latin typeface="Nunito" pitchFamily="2" charset="0"/>
                        </a:rPr>
                        <a:t>Bright 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809599"/>
                  </a:ext>
                </a:extLst>
              </a:tr>
              <a:tr h="35581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Ronald Bilius Weasley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Student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Ash unicorn tail hair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Jack Russell terrier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Human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Pure-blood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Red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Blue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7727791"/>
                  </a:ext>
                </a:extLst>
              </a:tr>
              <a:tr h="5297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Hermione Jean Granger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Female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Student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Vine wood dragon heartstring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Otter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Human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Muggle-born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Brown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Brown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62803363"/>
                  </a:ext>
                </a:extLst>
              </a:tr>
              <a:tr h="52977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Albus Percival Wulfric Brian Dumbledore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Headmaster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Elder </a:t>
                      </a:r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Thestral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 tail hair core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Phoenix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Human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Half-blood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Silver| formerly auburn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Blue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6205484"/>
                  </a:ext>
                </a:extLst>
              </a:tr>
              <a:tr h="70094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Rubeus Hagrid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Male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Keeper of Keys and Grounds | Professor of Care of Magical Creatures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Gryffindor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Oak unknown core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None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Half-Human/Half-Giant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Part-Human (Half-giant)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Black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Black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27852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DF9F65-0A81-917D-789E-CB28658CBC20}"/>
              </a:ext>
            </a:extLst>
          </p:cNvPr>
          <p:cNvSpPr txBox="1"/>
          <p:nvPr/>
        </p:nvSpPr>
        <p:spPr>
          <a:xfrm>
            <a:off x="348757" y="1403793"/>
            <a:ext cx="4040155" cy="130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Nunito" pitchFamily="2" charset="0"/>
              </a:rPr>
              <a:t>SELECT *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Nunito" pitchFamily="2" charset="0"/>
              </a:rPr>
              <a:t>FROM "character"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Nunito" pitchFamily="2" charset="0"/>
              </a:rPr>
              <a:t>LIMIT 10;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A81BD-CB3F-A754-A24F-8518C4446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BC34-F36D-947C-344D-E012EEB4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3" y="0"/>
            <a:ext cx="6485128" cy="78926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Nunito" pitchFamily="2" charset="0"/>
              </a:rPr>
              <a:t>--2. When were the Harry Potter movies released?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97561D-9034-EE4C-E1C9-216091A9EA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7819" y="937955"/>
            <a:ext cx="3834881" cy="1264485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SELECT </a:t>
            </a:r>
            <a:r>
              <a:rPr lang="en-US" sz="1600" b="1" dirty="0" err="1">
                <a:solidFill>
                  <a:schemeClr val="bg1"/>
                </a:solidFill>
                <a:latin typeface="Nunito" pitchFamily="2" charset="0"/>
              </a:rPr>
              <a:t>movie_title</a:t>
            </a:r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Nunito" pitchFamily="2" charset="0"/>
              </a:rPr>
              <a:t>release_year</a:t>
            </a:r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 </a:t>
            </a:r>
          </a:p>
          <a:p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FROM movies </a:t>
            </a:r>
          </a:p>
          <a:p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ORDER BY </a:t>
            </a:r>
            <a:r>
              <a:rPr lang="en-US" sz="1600" b="1" dirty="0" err="1">
                <a:solidFill>
                  <a:schemeClr val="bg1"/>
                </a:solidFill>
                <a:latin typeface="Nunito" pitchFamily="2" charset="0"/>
              </a:rPr>
              <a:t>release_year</a:t>
            </a:r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50371-E659-DAAB-6EAC-89578BB6A1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5DFA79-813A-0A79-9C76-533EE4818D6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29778136"/>
              </p:ext>
            </p:extLst>
          </p:nvPr>
        </p:nvGraphicFramePr>
        <p:xfrm>
          <a:off x="317819" y="2584166"/>
          <a:ext cx="4864098" cy="3772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245">
                  <a:extLst>
                    <a:ext uri="{9D8B030D-6E8A-4147-A177-3AD203B41FA5}">
                      <a16:colId xmlns:a16="http://schemas.microsoft.com/office/drawing/2014/main" val="205445198"/>
                    </a:ext>
                  </a:extLst>
                </a:gridCol>
                <a:gridCol w="2817845">
                  <a:extLst>
                    <a:ext uri="{9D8B030D-6E8A-4147-A177-3AD203B41FA5}">
                      <a16:colId xmlns:a16="http://schemas.microsoft.com/office/drawing/2014/main" val="4199812304"/>
                    </a:ext>
                  </a:extLst>
                </a:gridCol>
                <a:gridCol w="1444008">
                  <a:extLst>
                    <a:ext uri="{9D8B030D-6E8A-4147-A177-3AD203B41FA5}">
                      <a16:colId xmlns:a16="http://schemas.microsoft.com/office/drawing/2014/main" val="3771492343"/>
                    </a:ext>
                  </a:extLst>
                </a:gridCol>
              </a:tblGrid>
              <a:tr h="30936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movie_title</a:t>
                      </a:r>
                      <a:endParaRPr lang="en-IN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Nunito" pitchFamily="2" charset="0"/>
                        </a:rPr>
                        <a:t>release_year</a:t>
                      </a:r>
                      <a:endParaRPr lang="en-IN" sz="1600" dirty="0">
                        <a:latin typeface="Nunito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890528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1.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Philosopher's Stone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5135628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2.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Chamber of Secrets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6153622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3.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Prisoner of Azkaban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0085276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4.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Goblet of Fire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1366575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5.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Order of the Phoenix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5876363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6.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Half-Blood Prince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2009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2061348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7.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Deathly Hallows Part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4785042"/>
                  </a:ext>
                </a:extLst>
              </a:tr>
              <a:tr h="4258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Nunito" pitchFamily="2" charset="0"/>
                        </a:rPr>
                        <a:t>8.</a:t>
                      </a:r>
                      <a:endParaRPr lang="en-IN" sz="1200" b="1" dirty="0">
                        <a:latin typeface="Nunito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Harry Potter and the Deathly Hallows Part 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0"/>
                        </a:rPr>
                        <a:t>2011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246577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41F5408-C6CE-F8EF-BFBD-6A4604CA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60" y="2062480"/>
            <a:ext cx="5323840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0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26BB-A8F2-63A6-D402-19EEE0B0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6C84-83B9-12C5-55D1-3F3B1386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6" y="735965"/>
            <a:ext cx="5672223" cy="73177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Nunito" pitchFamily="2" charset="0"/>
              </a:rPr>
              <a:t>-- 3. Which spell is most frequently cast in the books?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C3C5CF-9C2F-A0CE-7F72-AC993CE8F6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8172" y="2352675"/>
            <a:ext cx="4423082" cy="2017569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Nunito" pitchFamily="2" charset="0"/>
              </a:rPr>
              <a:t>SELECT </a:t>
            </a:r>
            <a:r>
              <a:rPr lang="en-US" sz="1600" b="1" dirty="0" err="1">
                <a:latin typeface="Nunito" pitchFamily="2" charset="0"/>
              </a:rPr>
              <a:t>spell_name</a:t>
            </a:r>
            <a:r>
              <a:rPr lang="en-US" sz="1600" b="1" dirty="0">
                <a:latin typeface="Nunito" pitchFamily="2" charset="0"/>
              </a:rPr>
              <a:t>, COUNT(*) AS </a:t>
            </a:r>
            <a:r>
              <a:rPr lang="en-US" sz="1600" b="1" dirty="0" err="1">
                <a:latin typeface="Nunito" pitchFamily="2" charset="0"/>
              </a:rPr>
              <a:t>usage_count</a:t>
            </a:r>
            <a:endParaRPr lang="en-US" sz="1600" b="1" dirty="0">
              <a:latin typeface="Nunito" pitchFamily="2" charset="0"/>
            </a:endParaRPr>
          </a:p>
          <a:p>
            <a:r>
              <a:rPr lang="en-US" sz="1600" b="1" dirty="0">
                <a:latin typeface="Nunito" pitchFamily="2" charset="0"/>
              </a:rPr>
              <a:t>FROM spells</a:t>
            </a:r>
          </a:p>
          <a:p>
            <a:r>
              <a:rPr lang="en-US" sz="1600" b="1" dirty="0">
                <a:latin typeface="Nunito" pitchFamily="2" charset="0"/>
              </a:rPr>
              <a:t>GROUP BY </a:t>
            </a:r>
            <a:r>
              <a:rPr lang="en-US" sz="1600" b="1" dirty="0" err="1">
                <a:latin typeface="Nunito" pitchFamily="2" charset="0"/>
              </a:rPr>
              <a:t>spell_name</a:t>
            </a:r>
            <a:endParaRPr lang="en-US" sz="1600" b="1" dirty="0">
              <a:latin typeface="Nunito" pitchFamily="2" charset="0"/>
            </a:endParaRPr>
          </a:p>
          <a:p>
            <a:r>
              <a:rPr lang="en-US" sz="1600" b="1" dirty="0">
                <a:latin typeface="Nunito" pitchFamily="2" charset="0"/>
              </a:rPr>
              <a:t>ORDER BY </a:t>
            </a:r>
            <a:r>
              <a:rPr lang="en-US" sz="1600" b="1" dirty="0" err="1">
                <a:latin typeface="Nunito" pitchFamily="2" charset="0"/>
              </a:rPr>
              <a:t>usage_count</a:t>
            </a:r>
            <a:r>
              <a:rPr lang="en-US" sz="1600" b="1" dirty="0">
                <a:latin typeface="Nunito" pitchFamily="2" charset="0"/>
              </a:rPr>
              <a:t> DESC</a:t>
            </a:r>
          </a:p>
          <a:p>
            <a:r>
              <a:rPr lang="en-US" sz="1600" b="1" dirty="0">
                <a:latin typeface="Nunito" pitchFamily="2" charset="0"/>
              </a:rPr>
              <a:t>LIMIT 1;</a:t>
            </a:r>
          </a:p>
          <a:p>
            <a:br>
              <a:rPr lang="en-US" sz="1600" b="1" dirty="0">
                <a:latin typeface="Nunito" pitchFamily="2" charset="0"/>
              </a:rPr>
            </a:br>
            <a:endParaRPr lang="en-US" sz="1600" b="1" dirty="0">
              <a:latin typeface="Nunito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DBC95A-6E5F-A2C9-B127-EE3E23DFAF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56608658"/>
              </p:ext>
            </p:extLst>
          </p:nvPr>
        </p:nvGraphicFramePr>
        <p:xfrm>
          <a:off x="428172" y="4977967"/>
          <a:ext cx="3312368" cy="1296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461">
                  <a:extLst>
                    <a:ext uri="{9D8B030D-6E8A-4147-A177-3AD203B41FA5}">
                      <a16:colId xmlns:a16="http://schemas.microsoft.com/office/drawing/2014/main" val="347399281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3626834338"/>
                    </a:ext>
                  </a:extLst>
                </a:gridCol>
              </a:tblGrid>
              <a:tr h="72482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spell_name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usage_count</a:t>
                      </a: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7918963"/>
                  </a:ext>
                </a:extLst>
              </a:tr>
              <a:tr h="5721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Revulsion Jinx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b="1" u="none" strike="noStrike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</a:rPr>
                        <a:t>1</a:t>
                      </a:r>
                      <a:endParaRPr lang="en-IN" sz="1400" b="1" i="0" u="none" strike="noStrike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936556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F5A56-B9CF-4954-5ACD-13845D5C6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453D7-7FBC-E7A1-6367-5B670011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2281555"/>
            <a:ext cx="461264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932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882</TotalTime>
  <Words>1668</Words>
  <Application>Microsoft Office PowerPoint</Application>
  <PresentationFormat>Widescreen</PresentationFormat>
  <Paragraphs>440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Baskerville Old Face</vt:lpstr>
      <vt:lpstr>Calibri</vt:lpstr>
      <vt:lpstr>Cooper Black</vt:lpstr>
      <vt:lpstr>Gill Sans Nova Light</vt:lpstr>
      <vt:lpstr>Mak Bold</vt:lpstr>
      <vt:lpstr>Nunito</vt:lpstr>
      <vt:lpstr>Nunito Bold</vt:lpstr>
      <vt:lpstr>Custom</vt:lpstr>
      <vt:lpstr>PowerPoint Presentation</vt:lpstr>
      <vt:lpstr>Agenda</vt:lpstr>
      <vt:lpstr>The Harry Potter SQL Data Analysis Project is designed to analyze the magical world through data. This project simulates a real-world data analytics workflow using PostgreSQL – from data extraction to business insights. </vt:lpstr>
      <vt:lpstr>To perform data-driven analysis of characters, dialogues, houses, spells, movies, and box office performance to understand:  </vt:lpstr>
      <vt:lpstr>  </vt:lpstr>
      <vt:lpstr>Schema Diagram </vt:lpstr>
      <vt:lpstr>-- 1. Who are the main characters at Hogwarts?   </vt:lpstr>
      <vt:lpstr>--2. When were the Harry Potter movies released?</vt:lpstr>
      <vt:lpstr>-- 3. Which spell is most frequently cast in the books?</vt:lpstr>
      <vt:lpstr>-- 4. Find most place name by dialogues</vt:lpstr>
      <vt:lpstr>-- 5. Movie ROI</vt:lpstr>
      <vt:lpstr>-- 6. Top Places by Activity</vt:lpstr>
      <vt:lpstr>-- 7. Popular 3 chapters by dialogues</vt:lpstr>
      <vt:lpstr>-- 8. Top movies with runtime between 140 &amp; 160</vt:lpstr>
      <vt:lpstr>-- 9.  Find the highest chapter name for each movie</vt:lpstr>
      <vt:lpstr>-- 10. Analyse spells by incantation complexity</vt:lpstr>
      <vt:lpstr>-- 11. Which movie had the most dialogues?</vt:lpstr>
      <vt:lpstr>-- 12. List of all characters who belong to Gryffindor House?</vt:lpstr>
      <vt:lpstr>-- 13. Which house has the highest number of students?</vt:lpstr>
      <vt:lpstr>Insights from this project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Khushbu Soni</dc:creator>
  <cp:lastModifiedBy>Khushbu Soni</cp:lastModifiedBy>
  <cp:revision>12</cp:revision>
  <dcterms:created xsi:type="dcterms:W3CDTF">2025-10-05T16:51:03Z</dcterms:created>
  <dcterms:modified xsi:type="dcterms:W3CDTF">2025-10-08T14:24:31Z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